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6" r:id="rId3"/>
    <p:sldId id="257" r:id="rId4"/>
    <p:sldId id="266" r:id="rId5"/>
    <p:sldId id="265" r:id="rId6"/>
    <p:sldId id="309" r:id="rId7"/>
    <p:sldId id="327" r:id="rId8"/>
    <p:sldId id="260" r:id="rId9"/>
    <p:sldId id="269" r:id="rId10"/>
    <p:sldId id="270" r:id="rId11"/>
    <p:sldId id="273" r:id="rId12"/>
    <p:sldId id="274" r:id="rId13"/>
    <p:sldId id="275" r:id="rId14"/>
    <p:sldId id="272" r:id="rId15"/>
    <p:sldId id="276" r:id="rId16"/>
    <p:sldId id="277" r:id="rId17"/>
    <p:sldId id="278" r:id="rId18"/>
    <p:sldId id="279" r:id="rId19"/>
    <p:sldId id="280" r:id="rId20"/>
    <p:sldId id="297" r:id="rId21"/>
    <p:sldId id="300" r:id="rId22"/>
    <p:sldId id="326" r:id="rId23"/>
    <p:sldId id="334" r:id="rId24"/>
    <p:sldId id="351" r:id="rId25"/>
    <p:sldId id="281" r:id="rId26"/>
    <p:sldId id="293" r:id="rId27"/>
    <p:sldId id="295" r:id="rId28"/>
    <p:sldId id="292" r:id="rId29"/>
    <p:sldId id="311" r:id="rId30"/>
    <p:sldId id="347" r:id="rId31"/>
    <p:sldId id="348" r:id="rId32"/>
    <p:sldId id="312" r:id="rId33"/>
    <p:sldId id="313" r:id="rId34"/>
    <p:sldId id="314" r:id="rId35"/>
    <p:sldId id="315" r:id="rId36"/>
    <p:sldId id="316" r:id="rId37"/>
    <p:sldId id="317" r:id="rId38"/>
    <p:sldId id="318" r:id="rId39"/>
    <p:sldId id="319" r:id="rId40"/>
    <p:sldId id="320" r:id="rId41"/>
    <p:sldId id="321" r:id="rId42"/>
    <p:sldId id="322" r:id="rId43"/>
    <p:sldId id="325" r:id="rId44"/>
    <p:sldId id="331" r:id="rId45"/>
    <p:sldId id="336" r:id="rId46"/>
    <p:sldId id="337" r:id="rId47"/>
    <p:sldId id="340" r:id="rId48"/>
    <p:sldId id="345" r:id="rId49"/>
    <p:sldId id="346" r:id="rId50"/>
    <p:sldId id="349" r:id="rId51"/>
    <p:sldId id="303" r:id="rId52"/>
    <p:sldId id="290" r:id="rId53"/>
    <p:sldId id="283" r:id="rId54"/>
    <p:sldId id="305" r:id="rId55"/>
    <p:sldId id="284" r:id="rId56"/>
    <p:sldId id="285" r:id="rId57"/>
    <p:sldId id="287" r:id="rId58"/>
    <p:sldId id="289" r:id="rId59"/>
    <p:sldId id="323" r:id="rId60"/>
    <p:sldId id="324" r:id="rId61"/>
    <p:sldId id="338" r:id="rId62"/>
    <p:sldId id="339" r:id="rId63"/>
    <p:sldId id="328" r:id="rId64"/>
    <p:sldId id="329" r:id="rId65"/>
    <p:sldId id="330" r:id="rId66"/>
    <p:sldId id="341" r:id="rId67"/>
    <p:sldId id="343" r:id="rId68"/>
    <p:sldId id="259" r:id="rId69"/>
    <p:sldId id="30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1" autoAdjust="0"/>
    <p:restoredTop sz="94660"/>
  </p:normalViewPr>
  <p:slideViewPr>
    <p:cSldViewPr snapToGrid="0">
      <p:cViewPr varScale="1">
        <p:scale>
          <a:sx n="62" d="100"/>
          <a:sy n="62" d="100"/>
        </p:scale>
        <p:origin x="81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5/17/2023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mailto:fondation@srfhosp.ca"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5"/>
          <p:cNvGrpSpPr>
            <a:grpSpLocks/>
          </p:cNvGrpSpPr>
          <p:nvPr>
            <p:custDataLst>
              <p:tags r:id="rId1"/>
            </p:custDataLst>
          </p:nvPr>
        </p:nvGrpSpPr>
        <p:grpSpPr bwMode="auto">
          <a:xfrm>
            <a:off x="1507019" y="1644179"/>
            <a:ext cx="8386354" cy="2795452"/>
            <a:chOff x="0" y="0"/>
            <a:chExt cx="34828" cy="8570"/>
          </a:xfrm>
        </p:grpSpPr>
        <p:sp>
          <p:nvSpPr>
            <p:cNvPr id="3" name="Shape 6"/>
            <p:cNvSpPr>
              <a:spLocks/>
            </p:cNvSpPr>
            <p:nvPr/>
          </p:nvSpPr>
          <p:spPr bwMode="auto">
            <a:xfrm>
              <a:off x="9882" y="3934"/>
              <a:ext cx="725" cy="680"/>
            </a:xfrm>
            <a:custGeom>
              <a:avLst/>
              <a:gdLst>
                <a:gd name="T0" fmla="*/ 1067 w 72542"/>
                <a:gd name="T1" fmla="*/ 0 h 68059"/>
                <a:gd name="T2" fmla="*/ 15926 w 72542"/>
                <a:gd name="T3" fmla="*/ 292 h 68059"/>
                <a:gd name="T4" fmla="*/ 30683 w 72542"/>
                <a:gd name="T5" fmla="*/ 0 h 68059"/>
                <a:gd name="T6" fmla="*/ 31725 w 72542"/>
                <a:gd name="T7" fmla="*/ 1791 h 68059"/>
                <a:gd name="T8" fmla="*/ 30277 w 72542"/>
                <a:gd name="T9" fmla="*/ 3569 h 68059"/>
                <a:gd name="T10" fmla="*/ 24752 w 72542"/>
                <a:gd name="T11" fmla="*/ 4191 h 68059"/>
                <a:gd name="T12" fmla="*/ 21196 w 72542"/>
                <a:gd name="T13" fmla="*/ 12243 h 68059"/>
                <a:gd name="T14" fmla="*/ 21196 w 72542"/>
                <a:gd name="T15" fmla="*/ 29845 h 68059"/>
                <a:gd name="T16" fmla="*/ 51346 w 72542"/>
                <a:gd name="T17" fmla="*/ 29845 h 68059"/>
                <a:gd name="T18" fmla="*/ 51346 w 72542"/>
                <a:gd name="T19" fmla="*/ 12243 h 68059"/>
                <a:gd name="T20" fmla="*/ 47803 w 72542"/>
                <a:gd name="T21" fmla="*/ 4191 h 68059"/>
                <a:gd name="T22" fmla="*/ 42265 w 72542"/>
                <a:gd name="T23" fmla="*/ 3569 h 68059"/>
                <a:gd name="T24" fmla="*/ 40805 w 72542"/>
                <a:gd name="T25" fmla="*/ 1791 h 68059"/>
                <a:gd name="T26" fmla="*/ 41872 w 72542"/>
                <a:gd name="T27" fmla="*/ 0 h 68059"/>
                <a:gd name="T28" fmla="*/ 56617 w 72542"/>
                <a:gd name="T29" fmla="*/ 292 h 68059"/>
                <a:gd name="T30" fmla="*/ 71488 w 72542"/>
                <a:gd name="T31" fmla="*/ 0 h 68059"/>
                <a:gd name="T32" fmla="*/ 72542 w 72542"/>
                <a:gd name="T33" fmla="*/ 1791 h 68059"/>
                <a:gd name="T34" fmla="*/ 71107 w 72542"/>
                <a:gd name="T35" fmla="*/ 3569 h 68059"/>
                <a:gd name="T36" fmla="*/ 65430 w 72542"/>
                <a:gd name="T37" fmla="*/ 4191 h 68059"/>
                <a:gd name="T38" fmla="*/ 62001 w 72542"/>
                <a:gd name="T39" fmla="*/ 12243 h 68059"/>
                <a:gd name="T40" fmla="*/ 62001 w 72542"/>
                <a:gd name="T41" fmla="*/ 55817 h 68059"/>
                <a:gd name="T42" fmla="*/ 65430 w 72542"/>
                <a:gd name="T43" fmla="*/ 63868 h 68059"/>
                <a:gd name="T44" fmla="*/ 71107 w 72542"/>
                <a:gd name="T45" fmla="*/ 64491 h 68059"/>
                <a:gd name="T46" fmla="*/ 72542 w 72542"/>
                <a:gd name="T47" fmla="*/ 66281 h 68059"/>
                <a:gd name="T48" fmla="*/ 71488 w 72542"/>
                <a:gd name="T49" fmla="*/ 68059 h 68059"/>
                <a:gd name="T50" fmla="*/ 56617 w 72542"/>
                <a:gd name="T51" fmla="*/ 67767 h 68059"/>
                <a:gd name="T52" fmla="*/ 41872 w 72542"/>
                <a:gd name="T53" fmla="*/ 68059 h 68059"/>
                <a:gd name="T54" fmla="*/ 40805 w 72542"/>
                <a:gd name="T55" fmla="*/ 66281 h 68059"/>
                <a:gd name="T56" fmla="*/ 42265 w 72542"/>
                <a:gd name="T57" fmla="*/ 64491 h 68059"/>
                <a:gd name="T58" fmla="*/ 47803 w 72542"/>
                <a:gd name="T59" fmla="*/ 63868 h 68059"/>
                <a:gd name="T60" fmla="*/ 51346 w 72542"/>
                <a:gd name="T61" fmla="*/ 55817 h 68059"/>
                <a:gd name="T62" fmla="*/ 51346 w 72542"/>
                <a:gd name="T63" fmla="*/ 34328 h 68059"/>
                <a:gd name="T64" fmla="*/ 21196 w 72542"/>
                <a:gd name="T65" fmla="*/ 34328 h 68059"/>
                <a:gd name="T66" fmla="*/ 21196 w 72542"/>
                <a:gd name="T67" fmla="*/ 55817 h 68059"/>
                <a:gd name="T68" fmla="*/ 24752 w 72542"/>
                <a:gd name="T69" fmla="*/ 63868 h 68059"/>
                <a:gd name="T70" fmla="*/ 30277 w 72542"/>
                <a:gd name="T71" fmla="*/ 64491 h 68059"/>
                <a:gd name="T72" fmla="*/ 31725 w 72542"/>
                <a:gd name="T73" fmla="*/ 66281 h 68059"/>
                <a:gd name="T74" fmla="*/ 30683 w 72542"/>
                <a:gd name="T75" fmla="*/ 68059 h 68059"/>
                <a:gd name="T76" fmla="*/ 15926 w 72542"/>
                <a:gd name="T77" fmla="*/ 67767 h 68059"/>
                <a:gd name="T78" fmla="*/ 1067 w 72542"/>
                <a:gd name="T79" fmla="*/ 68059 h 68059"/>
                <a:gd name="T80" fmla="*/ 0 w 72542"/>
                <a:gd name="T81" fmla="*/ 66281 h 68059"/>
                <a:gd name="T82" fmla="*/ 1448 w 72542"/>
                <a:gd name="T83" fmla="*/ 64491 h 68059"/>
                <a:gd name="T84" fmla="*/ 7099 w 72542"/>
                <a:gd name="T85" fmla="*/ 63868 h 68059"/>
                <a:gd name="T86" fmla="*/ 10528 w 72542"/>
                <a:gd name="T87" fmla="*/ 55817 h 68059"/>
                <a:gd name="T88" fmla="*/ 10528 w 72542"/>
                <a:gd name="T89" fmla="*/ 12243 h 68059"/>
                <a:gd name="T90" fmla="*/ 7099 w 72542"/>
                <a:gd name="T91" fmla="*/ 4191 h 68059"/>
                <a:gd name="T92" fmla="*/ 1448 w 72542"/>
                <a:gd name="T93" fmla="*/ 3569 h 68059"/>
                <a:gd name="T94" fmla="*/ 0 w 72542"/>
                <a:gd name="T95" fmla="*/ 1791 h 68059"/>
                <a:gd name="T96" fmla="*/ 1067 w 72542"/>
                <a:gd name="T97" fmla="*/ 0 h 68059"/>
                <a:gd name="T98" fmla="*/ 0 w 72542"/>
                <a:gd name="T99" fmla="*/ 0 h 68059"/>
                <a:gd name="T100" fmla="*/ 72542 w 72542"/>
                <a:gd name="T101"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2542" h="68059">
                  <a:moveTo>
                    <a:pt x="1067" y="0"/>
                  </a:moveTo>
                  <a:cubicBezTo>
                    <a:pt x="2769" y="0"/>
                    <a:pt x="8166" y="292"/>
                    <a:pt x="15926" y="292"/>
                  </a:cubicBezTo>
                  <a:cubicBezTo>
                    <a:pt x="23558" y="292"/>
                    <a:pt x="28969" y="0"/>
                    <a:pt x="30683" y="0"/>
                  </a:cubicBezTo>
                  <a:cubicBezTo>
                    <a:pt x="31471" y="0"/>
                    <a:pt x="31725" y="1054"/>
                    <a:pt x="31725" y="1791"/>
                  </a:cubicBezTo>
                  <a:cubicBezTo>
                    <a:pt x="31725" y="3277"/>
                    <a:pt x="31191" y="3429"/>
                    <a:pt x="30277" y="3569"/>
                  </a:cubicBezTo>
                  <a:lnTo>
                    <a:pt x="24752" y="4191"/>
                  </a:lnTo>
                  <a:cubicBezTo>
                    <a:pt x="22111" y="4483"/>
                    <a:pt x="21196" y="5829"/>
                    <a:pt x="21196" y="12243"/>
                  </a:cubicBezTo>
                  <a:lnTo>
                    <a:pt x="21196" y="29845"/>
                  </a:lnTo>
                  <a:lnTo>
                    <a:pt x="51346" y="29845"/>
                  </a:lnTo>
                  <a:lnTo>
                    <a:pt x="51346" y="12243"/>
                  </a:lnTo>
                  <a:cubicBezTo>
                    <a:pt x="51346" y="5829"/>
                    <a:pt x="50419" y="4483"/>
                    <a:pt x="47803" y="4191"/>
                  </a:cubicBezTo>
                  <a:lnTo>
                    <a:pt x="42265" y="3569"/>
                  </a:lnTo>
                  <a:cubicBezTo>
                    <a:pt x="41338" y="3429"/>
                    <a:pt x="40805" y="3277"/>
                    <a:pt x="40805" y="1791"/>
                  </a:cubicBezTo>
                  <a:cubicBezTo>
                    <a:pt x="40805" y="1054"/>
                    <a:pt x="41085" y="0"/>
                    <a:pt x="41872" y="0"/>
                  </a:cubicBezTo>
                  <a:cubicBezTo>
                    <a:pt x="43586" y="0"/>
                    <a:pt x="48971" y="292"/>
                    <a:pt x="56617" y="292"/>
                  </a:cubicBezTo>
                  <a:cubicBezTo>
                    <a:pt x="64389" y="292"/>
                    <a:pt x="69786" y="0"/>
                    <a:pt x="71488" y="0"/>
                  </a:cubicBezTo>
                  <a:cubicBezTo>
                    <a:pt x="72276" y="0"/>
                    <a:pt x="72542" y="1054"/>
                    <a:pt x="72542" y="1791"/>
                  </a:cubicBezTo>
                  <a:cubicBezTo>
                    <a:pt x="72542" y="3277"/>
                    <a:pt x="72022" y="3429"/>
                    <a:pt x="71107" y="3569"/>
                  </a:cubicBezTo>
                  <a:lnTo>
                    <a:pt x="65430" y="4191"/>
                  </a:lnTo>
                  <a:cubicBezTo>
                    <a:pt x="63449" y="4331"/>
                    <a:pt x="62001" y="5829"/>
                    <a:pt x="62001" y="12243"/>
                  </a:cubicBezTo>
                  <a:lnTo>
                    <a:pt x="62001" y="55817"/>
                  </a:lnTo>
                  <a:cubicBezTo>
                    <a:pt x="62001" y="62230"/>
                    <a:pt x="63449" y="63729"/>
                    <a:pt x="65430" y="63868"/>
                  </a:cubicBezTo>
                  <a:lnTo>
                    <a:pt x="71107" y="64491"/>
                  </a:lnTo>
                  <a:cubicBezTo>
                    <a:pt x="72022" y="64630"/>
                    <a:pt x="72542" y="64783"/>
                    <a:pt x="72542" y="66281"/>
                  </a:cubicBezTo>
                  <a:cubicBezTo>
                    <a:pt x="72542" y="67005"/>
                    <a:pt x="72276" y="68059"/>
                    <a:pt x="71488" y="68059"/>
                  </a:cubicBezTo>
                  <a:cubicBezTo>
                    <a:pt x="69786" y="68059"/>
                    <a:pt x="64389" y="67767"/>
                    <a:pt x="56617" y="67767"/>
                  </a:cubicBezTo>
                  <a:cubicBezTo>
                    <a:pt x="48971" y="67767"/>
                    <a:pt x="43586" y="68059"/>
                    <a:pt x="41872" y="68059"/>
                  </a:cubicBezTo>
                  <a:cubicBezTo>
                    <a:pt x="41085" y="68059"/>
                    <a:pt x="40805" y="67005"/>
                    <a:pt x="40805" y="66281"/>
                  </a:cubicBezTo>
                  <a:cubicBezTo>
                    <a:pt x="40805" y="64783"/>
                    <a:pt x="41338" y="64630"/>
                    <a:pt x="42265" y="64491"/>
                  </a:cubicBezTo>
                  <a:lnTo>
                    <a:pt x="47803" y="63868"/>
                  </a:lnTo>
                  <a:cubicBezTo>
                    <a:pt x="50419" y="63576"/>
                    <a:pt x="51346" y="62230"/>
                    <a:pt x="51346" y="55817"/>
                  </a:cubicBezTo>
                  <a:lnTo>
                    <a:pt x="51346" y="34328"/>
                  </a:lnTo>
                  <a:lnTo>
                    <a:pt x="21196" y="34328"/>
                  </a:lnTo>
                  <a:lnTo>
                    <a:pt x="21196" y="55817"/>
                  </a:lnTo>
                  <a:cubicBezTo>
                    <a:pt x="21196" y="62230"/>
                    <a:pt x="22111" y="63576"/>
                    <a:pt x="24752" y="63868"/>
                  </a:cubicBezTo>
                  <a:lnTo>
                    <a:pt x="30277" y="64491"/>
                  </a:lnTo>
                  <a:cubicBezTo>
                    <a:pt x="31191" y="64630"/>
                    <a:pt x="31725" y="64783"/>
                    <a:pt x="31725" y="66281"/>
                  </a:cubicBezTo>
                  <a:cubicBezTo>
                    <a:pt x="31725" y="67005"/>
                    <a:pt x="31471" y="68059"/>
                    <a:pt x="30683" y="68059"/>
                  </a:cubicBezTo>
                  <a:cubicBezTo>
                    <a:pt x="28969" y="68059"/>
                    <a:pt x="23558" y="67767"/>
                    <a:pt x="15926" y="67767"/>
                  </a:cubicBezTo>
                  <a:cubicBezTo>
                    <a:pt x="8166" y="67767"/>
                    <a:pt x="2769" y="68059"/>
                    <a:pt x="1067" y="68059"/>
                  </a:cubicBezTo>
                  <a:cubicBezTo>
                    <a:pt x="254" y="68059"/>
                    <a:pt x="0" y="67005"/>
                    <a:pt x="0" y="66281"/>
                  </a:cubicBezTo>
                  <a:cubicBezTo>
                    <a:pt x="0" y="64783"/>
                    <a:pt x="533" y="64630"/>
                    <a:pt x="1448" y="64491"/>
                  </a:cubicBezTo>
                  <a:lnTo>
                    <a:pt x="7099" y="63868"/>
                  </a:lnTo>
                  <a:cubicBezTo>
                    <a:pt x="9080" y="63729"/>
                    <a:pt x="10528" y="62230"/>
                    <a:pt x="10528" y="55817"/>
                  </a:cubicBezTo>
                  <a:lnTo>
                    <a:pt x="10528" y="12243"/>
                  </a:lnTo>
                  <a:cubicBezTo>
                    <a:pt x="10528" y="5829"/>
                    <a:pt x="9080" y="4331"/>
                    <a:pt x="7099" y="4191"/>
                  </a:cubicBezTo>
                  <a:lnTo>
                    <a:pt x="1448" y="3569"/>
                  </a:lnTo>
                  <a:cubicBezTo>
                    <a:pt x="533" y="3429"/>
                    <a:pt x="0" y="3277"/>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 name="Shape 7"/>
            <p:cNvSpPr>
              <a:spLocks/>
            </p:cNvSpPr>
            <p:nvPr/>
          </p:nvSpPr>
          <p:spPr bwMode="auto">
            <a:xfrm>
              <a:off x="10764" y="3922"/>
              <a:ext cx="308" cy="704"/>
            </a:xfrm>
            <a:custGeom>
              <a:avLst/>
              <a:gdLst>
                <a:gd name="T0" fmla="*/ 30804 w 30804"/>
                <a:gd name="T1" fmla="*/ 0 h 70455"/>
                <a:gd name="T2" fmla="*/ 30804 w 30804"/>
                <a:gd name="T3" fmla="*/ 3900 h 70455"/>
                <a:gd name="T4" fmla="*/ 17755 w 30804"/>
                <a:gd name="T5" fmla="*/ 12347 h 70455"/>
                <a:gd name="T6" fmla="*/ 12510 w 30804"/>
                <a:gd name="T7" fmla="*/ 35228 h 70455"/>
                <a:gd name="T8" fmla="*/ 17755 w 30804"/>
                <a:gd name="T9" fmla="*/ 58108 h 70455"/>
                <a:gd name="T10" fmla="*/ 30804 w 30804"/>
                <a:gd name="T11" fmla="*/ 66555 h 70455"/>
                <a:gd name="T12" fmla="*/ 30804 w 30804"/>
                <a:gd name="T13" fmla="*/ 70455 h 70455"/>
                <a:gd name="T14" fmla="*/ 8390 w 30804"/>
                <a:gd name="T15" fmla="*/ 61463 h 70455"/>
                <a:gd name="T16" fmla="*/ 0 w 30804"/>
                <a:gd name="T17" fmla="*/ 35228 h 70455"/>
                <a:gd name="T18" fmla="*/ 8390 w 30804"/>
                <a:gd name="T19" fmla="*/ 8993 h 70455"/>
                <a:gd name="T20" fmla="*/ 30804 w 30804"/>
                <a:gd name="T21" fmla="*/ 0 h 70455"/>
                <a:gd name="T22" fmla="*/ 0 w 30804"/>
                <a:gd name="T23" fmla="*/ 0 h 70455"/>
                <a:gd name="T24" fmla="*/ 30804 w 30804"/>
                <a:gd name="T25" fmla="*/ 70455 h 70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55">
                  <a:moveTo>
                    <a:pt x="30804" y="0"/>
                  </a:moveTo>
                  <a:lnTo>
                    <a:pt x="30804" y="3900"/>
                  </a:lnTo>
                  <a:lnTo>
                    <a:pt x="17755" y="12347"/>
                  </a:lnTo>
                  <a:cubicBezTo>
                    <a:pt x="14481" y="17775"/>
                    <a:pt x="12510" y="25608"/>
                    <a:pt x="12510" y="35228"/>
                  </a:cubicBezTo>
                  <a:cubicBezTo>
                    <a:pt x="12510" y="44848"/>
                    <a:pt x="14481" y="52681"/>
                    <a:pt x="17755" y="58108"/>
                  </a:cubicBezTo>
                  <a:lnTo>
                    <a:pt x="30804" y="66555"/>
                  </a:lnTo>
                  <a:lnTo>
                    <a:pt x="30804" y="70455"/>
                  </a:lnTo>
                  <a:lnTo>
                    <a:pt x="8390" y="61463"/>
                  </a:lnTo>
                  <a:cubicBezTo>
                    <a:pt x="3026" y="55529"/>
                    <a:pt x="0" y="46721"/>
                    <a:pt x="0" y="35228"/>
                  </a:cubicBezTo>
                  <a:cubicBezTo>
                    <a:pt x="0" y="23734"/>
                    <a:pt x="3026" y="14927"/>
                    <a:pt x="8390" y="8993"/>
                  </a:cubicBezTo>
                  <a:lnTo>
                    <a:pt x="3080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 name="Shape 8"/>
            <p:cNvSpPr>
              <a:spLocks/>
            </p:cNvSpPr>
            <p:nvPr/>
          </p:nvSpPr>
          <p:spPr bwMode="auto">
            <a:xfrm>
              <a:off x="10868" y="3631"/>
              <a:ext cx="204" cy="247"/>
            </a:xfrm>
            <a:custGeom>
              <a:avLst/>
              <a:gdLst>
                <a:gd name="T0" fmla="*/ 16332 w 20403"/>
                <a:gd name="T1" fmla="*/ 0 h 24778"/>
                <a:gd name="T2" fmla="*/ 20403 w 20403"/>
                <a:gd name="T3" fmla="*/ 0 h 24778"/>
                <a:gd name="T4" fmla="*/ 20403 w 20403"/>
                <a:gd name="T5" fmla="*/ 9417 h 24778"/>
                <a:gd name="T6" fmla="*/ 4343 w 20403"/>
                <a:gd name="T7" fmla="*/ 24778 h 24778"/>
                <a:gd name="T8" fmla="*/ 0 w 20403"/>
                <a:gd name="T9" fmla="*/ 24778 h 24778"/>
                <a:gd name="T10" fmla="*/ 16332 w 20403"/>
                <a:gd name="T11" fmla="*/ 0 h 24778"/>
                <a:gd name="T12" fmla="*/ 0 w 20403"/>
                <a:gd name="T13" fmla="*/ 0 h 24778"/>
                <a:gd name="T14" fmla="*/ 20403 w 20403"/>
                <a:gd name="T15" fmla="*/ 24778 h 24778"/>
              </a:gdLst>
              <a:ahLst/>
              <a:cxnLst>
                <a:cxn ang="0">
                  <a:pos x="T0" y="T1"/>
                </a:cxn>
                <a:cxn ang="0">
                  <a:pos x="T2" y="T3"/>
                </a:cxn>
                <a:cxn ang="0">
                  <a:pos x="T4" y="T5"/>
                </a:cxn>
                <a:cxn ang="0">
                  <a:pos x="T6" y="T7"/>
                </a:cxn>
                <a:cxn ang="0">
                  <a:pos x="T8" y="T9"/>
                </a:cxn>
                <a:cxn ang="0">
                  <a:pos x="T10" y="T11"/>
                </a:cxn>
              </a:cxnLst>
              <a:rect l="T12" t="T13" r="T14" b="T15"/>
              <a:pathLst>
                <a:path w="20403" h="24778">
                  <a:moveTo>
                    <a:pt x="16332" y="0"/>
                  </a:moveTo>
                  <a:lnTo>
                    <a:pt x="20403" y="0"/>
                  </a:lnTo>
                  <a:lnTo>
                    <a:pt x="20403" y="9417"/>
                  </a:lnTo>
                  <a:lnTo>
                    <a:pt x="4343" y="24778"/>
                  </a:lnTo>
                  <a:lnTo>
                    <a:pt x="0" y="24778"/>
                  </a:lnTo>
                  <a:lnTo>
                    <a:pt x="16332"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 name="Shape 9"/>
            <p:cNvSpPr>
              <a:spLocks/>
            </p:cNvSpPr>
            <p:nvPr/>
          </p:nvSpPr>
          <p:spPr bwMode="auto">
            <a:xfrm>
              <a:off x="11072" y="3922"/>
              <a:ext cx="308" cy="704"/>
            </a:xfrm>
            <a:custGeom>
              <a:avLst/>
              <a:gdLst>
                <a:gd name="T0" fmla="*/ 6 w 30804"/>
                <a:gd name="T1" fmla="*/ 0 h 70460"/>
                <a:gd name="T2" fmla="*/ 30804 w 30804"/>
                <a:gd name="T3" fmla="*/ 35230 h 70460"/>
                <a:gd name="T4" fmla="*/ 6 w 30804"/>
                <a:gd name="T5" fmla="*/ 70460 h 70460"/>
                <a:gd name="T6" fmla="*/ 0 w 30804"/>
                <a:gd name="T7" fmla="*/ 70458 h 70460"/>
                <a:gd name="T8" fmla="*/ 0 w 30804"/>
                <a:gd name="T9" fmla="*/ 66557 h 70460"/>
                <a:gd name="T10" fmla="*/ 6 w 30804"/>
                <a:gd name="T11" fmla="*/ 66561 h 70460"/>
                <a:gd name="T12" fmla="*/ 18294 w 30804"/>
                <a:gd name="T13" fmla="*/ 35230 h 70460"/>
                <a:gd name="T14" fmla="*/ 6 w 30804"/>
                <a:gd name="T15" fmla="*/ 3899 h 70460"/>
                <a:gd name="T16" fmla="*/ 0 w 30804"/>
                <a:gd name="T17" fmla="*/ 3903 h 70460"/>
                <a:gd name="T18" fmla="*/ 0 w 30804"/>
                <a:gd name="T19" fmla="*/ 3 h 70460"/>
                <a:gd name="T20" fmla="*/ 6 w 30804"/>
                <a:gd name="T21" fmla="*/ 0 h 70460"/>
                <a:gd name="T22" fmla="*/ 0 w 30804"/>
                <a:gd name="T23" fmla="*/ 0 h 70460"/>
                <a:gd name="T24" fmla="*/ 30804 w 30804"/>
                <a:gd name="T2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60">
                  <a:moveTo>
                    <a:pt x="6" y="0"/>
                  </a:moveTo>
                  <a:cubicBezTo>
                    <a:pt x="18700" y="0"/>
                    <a:pt x="30804" y="12243"/>
                    <a:pt x="30804" y="35230"/>
                  </a:cubicBezTo>
                  <a:cubicBezTo>
                    <a:pt x="30804" y="58217"/>
                    <a:pt x="18700" y="70460"/>
                    <a:pt x="6" y="70460"/>
                  </a:cubicBezTo>
                  <a:lnTo>
                    <a:pt x="0" y="70458"/>
                  </a:lnTo>
                  <a:lnTo>
                    <a:pt x="0" y="66557"/>
                  </a:lnTo>
                  <a:lnTo>
                    <a:pt x="6" y="66561"/>
                  </a:lnTo>
                  <a:cubicBezTo>
                    <a:pt x="10408" y="66561"/>
                    <a:pt x="18294" y="54470"/>
                    <a:pt x="18294" y="35230"/>
                  </a:cubicBezTo>
                  <a:cubicBezTo>
                    <a:pt x="18294" y="15990"/>
                    <a:pt x="10408" y="3899"/>
                    <a:pt x="6" y="3899"/>
                  </a:cubicBezTo>
                  <a:lnTo>
                    <a:pt x="0" y="3903"/>
                  </a:lnTo>
                  <a:lnTo>
                    <a:pt x="0" y="3"/>
                  </a:lnTo>
                  <a:lnTo>
                    <a:pt x="6"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 name="Shape 10"/>
            <p:cNvSpPr>
              <a:spLocks/>
            </p:cNvSpPr>
            <p:nvPr/>
          </p:nvSpPr>
          <p:spPr bwMode="auto">
            <a:xfrm>
              <a:off x="11072" y="3631"/>
              <a:ext cx="205" cy="247"/>
            </a:xfrm>
            <a:custGeom>
              <a:avLst/>
              <a:gdLst>
                <a:gd name="T0" fmla="*/ 0 w 20542"/>
                <a:gd name="T1" fmla="*/ 0 h 24778"/>
                <a:gd name="T2" fmla="*/ 4083 w 20542"/>
                <a:gd name="T3" fmla="*/ 0 h 24778"/>
                <a:gd name="T4" fmla="*/ 20542 w 20542"/>
                <a:gd name="T5" fmla="*/ 24778 h 24778"/>
                <a:gd name="T6" fmla="*/ 15932 w 20542"/>
                <a:gd name="T7" fmla="*/ 24778 h 24778"/>
                <a:gd name="T8" fmla="*/ 6 w 20542"/>
                <a:gd name="T9" fmla="*/ 9411 h 24778"/>
                <a:gd name="T10" fmla="*/ 0 w 20542"/>
                <a:gd name="T11" fmla="*/ 9417 h 24778"/>
                <a:gd name="T12" fmla="*/ 0 w 20542"/>
                <a:gd name="T13" fmla="*/ 0 h 24778"/>
                <a:gd name="T14" fmla="*/ 0 w 20542"/>
                <a:gd name="T15" fmla="*/ 0 h 24778"/>
                <a:gd name="T16" fmla="*/ 20542 w 20542"/>
                <a:gd name="T17" fmla="*/ 24778 h 24778"/>
              </a:gdLst>
              <a:ahLst/>
              <a:cxnLst>
                <a:cxn ang="0">
                  <a:pos x="T0" y="T1"/>
                </a:cxn>
                <a:cxn ang="0">
                  <a:pos x="T2" y="T3"/>
                </a:cxn>
                <a:cxn ang="0">
                  <a:pos x="T4" y="T5"/>
                </a:cxn>
                <a:cxn ang="0">
                  <a:pos x="T6" y="T7"/>
                </a:cxn>
                <a:cxn ang="0">
                  <a:pos x="T8" y="T9"/>
                </a:cxn>
                <a:cxn ang="0">
                  <a:pos x="T10" y="T11"/>
                </a:cxn>
                <a:cxn ang="0">
                  <a:pos x="T12" y="T13"/>
                </a:cxn>
              </a:cxnLst>
              <a:rect l="T14" t="T15" r="T16" b="T17"/>
              <a:pathLst>
                <a:path w="20542" h="24778">
                  <a:moveTo>
                    <a:pt x="0" y="0"/>
                  </a:moveTo>
                  <a:lnTo>
                    <a:pt x="4083" y="0"/>
                  </a:lnTo>
                  <a:lnTo>
                    <a:pt x="20542" y="24778"/>
                  </a:lnTo>
                  <a:lnTo>
                    <a:pt x="15932" y="24778"/>
                  </a:lnTo>
                  <a:lnTo>
                    <a:pt x="6" y="9411"/>
                  </a:lnTo>
                  <a:lnTo>
                    <a:pt x="0" y="9417"/>
                  </a:lnTo>
                  <a:lnTo>
                    <a:pt x="0"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 name="Shape 11"/>
            <p:cNvSpPr>
              <a:spLocks/>
            </p:cNvSpPr>
            <p:nvPr/>
          </p:nvSpPr>
          <p:spPr bwMode="auto">
            <a:xfrm>
              <a:off x="11537" y="3934"/>
              <a:ext cx="304" cy="680"/>
            </a:xfrm>
            <a:custGeom>
              <a:avLst/>
              <a:gdLst>
                <a:gd name="T0" fmla="*/ 2121 w 30480"/>
                <a:gd name="T1" fmla="*/ 0 h 68059"/>
                <a:gd name="T2" fmla="*/ 15939 w 30480"/>
                <a:gd name="T3" fmla="*/ 292 h 68059"/>
                <a:gd name="T4" fmla="*/ 30480 w 30480"/>
                <a:gd name="T5" fmla="*/ 14 h 68059"/>
                <a:gd name="T6" fmla="*/ 30480 w 30480"/>
                <a:gd name="T7" fmla="*/ 6202 h 68059"/>
                <a:gd name="T8" fmla="*/ 26213 w 30480"/>
                <a:gd name="T9" fmla="*/ 4483 h 68059"/>
                <a:gd name="T10" fmla="*/ 21196 w 30480"/>
                <a:gd name="T11" fmla="*/ 27331 h 68059"/>
                <a:gd name="T12" fmla="*/ 25679 w 30480"/>
                <a:gd name="T13" fmla="*/ 35675 h 68059"/>
                <a:gd name="T14" fmla="*/ 30480 w 30480"/>
                <a:gd name="T15" fmla="*/ 33803 h 68059"/>
                <a:gd name="T16" fmla="*/ 30480 w 30480"/>
                <a:gd name="T17" fmla="*/ 39927 h 68059"/>
                <a:gd name="T18" fmla="*/ 21196 w 30480"/>
                <a:gd name="T19" fmla="*/ 38519 h 68059"/>
                <a:gd name="T20" fmla="*/ 21196 w 30480"/>
                <a:gd name="T21" fmla="*/ 55817 h 68059"/>
                <a:gd name="T22" fmla="*/ 25159 w 30480"/>
                <a:gd name="T23" fmla="*/ 63869 h 68059"/>
                <a:gd name="T24" fmla="*/ 30480 w 30480"/>
                <a:gd name="T25" fmla="*/ 64156 h 68059"/>
                <a:gd name="T26" fmla="*/ 30480 w 30480"/>
                <a:gd name="T27" fmla="*/ 68054 h 68059"/>
                <a:gd name="T28" fmla="*/ 25540 w 30480"/>
                <a:gd name="T29" fmla="*/ 67913 h 68059"/>
                <a:gd name="T30" fmla="*/ 15939 w 30480"/>
                <a:gd name="T31" fmla="*/ 67767 h 68059"/>
                <a:gd name="T32" fmla="*/ 1067 w 30480"/>
                <a:gd name="T33" fmla="*/ 68059 h 68059"/>
                <a:gd name="T34" fmla="*/ 0 w 30480"/>
                <a:gd name="T35" fmla="*/ 66282 h 68059"/>
                <a:gd name="T36" fmla="*/ 1588 w 30480"/>
                <a:gd name="T37" fmla="*/ 64160 h 68059"/>
                <a:gd name="T38" fmla="*/ 6591 w 30480"/>
                <a:gd name="T39" fmla="*/ 63869 h 68059"/>
                <a:gd name="T40" fmla="*/ 10541 w 30480"/>
                <a:gd name="T41" fmla="*/ 55817 h 68059"/>
                <a:gd name="T42" fmla="*/ 10541 w 30480"/>
                <a:gd name="T43" fmla="*/ 11481 h 68059"/>
                <a:gd name="T44" fmla="*/ 6591 w 30480"/>
                <a:gd name="T45" fmla="*/ 4191 h 68059"/>
                <a:gd name="T46" fmla="*/ 2642 w 30480"/>
                <a:gd name="T47" fmla="*/ 3569 h 68059"/>
                <a:gd name="T48" fmla="*/ 1067 w 30480"/>
                <a:gd name="T49" fmla="*/ 1791 h 68059"/>
                <a:gd name="T50" fmla="*/ 2121 w 30480"/>
                <a:gd name="T51" fmla="*/ 0 h 68059"/>
                <a:gd name="T52" fmla="*/ 0 w 30480"/>
                <a:gd name="T53" fmla="*/ 0 h 68059"/>
                <a:gd name="T54" fmla="*/ 30480 w 30480"/>
                <a:gd name="T55"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0480" h="68059">
                  <a:moveTo>
                    <a:pt x="2121" y="0"/>
                  </a:moveTo>
                  <a:cubicBezTo>
                    <a:pt x="3823" y="0"/>
                    <a:pt x="9220" y="292"/>
                    <a:pt x="15939" y="292"/>
                  </a:cubicBezTo>
                  <a:lnTo>
                    <a:pt x="30480" y="14"/>
                  </a:lnTo>
                  <a:lnTo>
                    <a:pt x="30480" y="6202"/>
                  </a:lnTo>
                  <a:lnTo>
                    <a:pt x="26213" y="4483"/>
                  </a:lnTo>
                  <a:cubicBezTo>
                    <a:pt x="21476" y="4483"/>
                    <a:pt x="21196" y="4776"/>
                    <a:pt x="21196" y="27331"/>
                  </a:cubicBezTo>
                  <a:cubicBezTo>
                    <a:pt x="21196" y="33452"/>
                    <a:pt x="21476" y="35675"/>
                    <a:pt x="25679" y="35675"/>
                  </a:cubicBezTo>
                  <a:lnTo>
                    <a:pt x="30480" y="33803"/>
                  </a:lnTo>
                  <a:lnTo>
                    <a:pt x="30480" y="39927"/>
                  </a:lnTo>
                  <a:lnTo>
                    <a:pt x="21196" y="38519"/>
                  </a:lnTo>
                  <a:lnTo>
                    <a:pt x="21196" y="55817"/>
                  </a:lnTo>
                  <a:cubicBezTo>
                    <a:pt x="21196" y="62230"/>
                    <a:pt x="22784" y="63577"/>
                    <a:pt x="25159" y="63869"/>
                  </a:cubicBezTo>
                  <a:lnTo>
                    <a:pt x="30480" y="64156"/>
                  </a:lnTo>
                  <a:lnTo>
                    <a:pt x="30480" y="68054"/>
                  </a:lnTo>
                  <a:lnTo>
                    <a:pt x="25540" y="67913"/>
                  </a:lnTo>
                  <a:cubicBezTo>
                    <a:pt x="23022" y="67840"/>
                    <a:pt x="19761" y="67767"/>
                    <a:pt x="15939" y="67767"/>
                  </a:cubicBezTo>
                  <a:cubicBezTo>
                    <a:pt x="8166" y="67767"/>
                    <a:pt x="2781" y="68059"/>
                    <a:pt x="1067" y="68059"/>
                  </a:cubicBezTo>
                  <a:cubicBezTo>
                    <a:pt x="279" y="68059"/>
                    <a:pt x="0" y="67146"/>
                    <a:pt x="0" y="66282"/>
                  </a:cubicBezTo>
                  <a:cubicBezTo>
                    <a:pt x="0" y="64783"/>
                    <a:pt x="533" y="64160"/>
                    <a:pt x="1588" y="64160"/>
                  </a:cubicBezTo>
                  <a:lnTo>
                    <a:pt x="6591" y="63869"/>
                  </a:lnTo>
                  <a:cubicBezTo>
                    <a:pt x="9614" y="63577"/>
                    <a:pt x="10541" y="61646"/>
                    <a:pt x="10541" y="55817"/>
                  </a:cubicBezTo>
                  <a:lnTo>
                    <a:pt x="10541" y="11481"/>
                  </a:lnTo>
                  <a:cubicBezTo>
                    <a:pt x="10541" y="6414"/>
                    <a:pt x="9614" y="4623"/>
                    <a:pt x="6591" y="4191"/>
                  </a:cubicBezTo>
                  <a:lnTo>
                    <a:pt x="2642" y="3569"/>
                  </a:lnTo>
                  <a:cubicBezTo>
                    <a:pt x="1727" y="3429"/>
                    <a:pt x="1067" y="3277"/>
                    <a:pt x="1067" y="1791"/>
                  </a:cubicBezTo>
                  <a:cubicBezTo>
                    <a:pt x="1067" y="1054"/>
                    <a:pt x="1321" y="0"/>
                    <a:pt x="2121"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 name="Shape 12"/>
            <p:cNvSpPr>
              <a:spLocks/>
            </p:cNvSpPr>
            <p:nvPr/>
          </p:nvSpPr>
          <p:spPr bwMode="auto">
            <a:xfrm>
              <a:off x="11841" y="4575"/>
              <a:ext cx="13" cy="39"/>
            </a:xfrm>
            <a:custGeom>
              <a:avLst/>
              <a:gdLst>
                <a:gd name="T0" fmla="*/ 0 w 1257"/>
                <a:gd name="T1" fmla="*/ 0 h 3903"/>
                <a:gd name="T2" fmla="*/ 76 w 1257"/>
                <a:gd name="T3" fmla="*/ 4 h 3903"/>
                <a:gd name="T4" fmla="*/ 1257 w 1257"/>
                <a:gd name="T5" fmla="*/ 2126 h 3903"/>
                <a:gd name="T6" fmla="*/ 203 w 1257"/>
                <a:gd name="T7" fmla="*/ 3903 h 3903"/>
                <a:gd name="T8" fmla="*/ 0 w 1257"/>
                <a:gd name="T9" fmla="*/ 3897 h 3903"/>
                <a:gd name="T10" fmla="*/ 0 w 1257"/>
                <a:gd name="T11" fmla="*/ 0 h 3903"/>
                <a:gd name="T12" fmla="*/ 0 w 1257"/>
                <a:gd name="T13" fmla="*/ 0 h 3903"/>
                <a:gd name="T14" fmla="*/ 1257 w 1257"/>
                <a:gd name="T15" fmla="*/ 3903 h 3903"/>
              </a:gdLst>
              <a:ahLst/>
              <a:cxnLst>
                <a:cxn ang="0">
                  <a:pos x="T0" y="T1"/>
                </a:cxn>
                <a:cxn ang="0">
                  <a:pos x="T2" y="T3"/>
                </a:cxn>
                <a:cxn ang="0">
                  <a:pos x="T4" y="T5"/>
                </a:cxn>
                <a:cxn ang="0">
                  <a:pos x="T6" y="T7"/>
                </a:cxn>
                <a:cxn ang="0">
                  <a:pos x="T8" y="T9"/>
                </a:cxn>
                <a:cxn ang="0">
                  <a:pos x="T10" y="T11"/>
                </a:cxn>
              </a:cxnLst>
              <a:rect l="T12" t="T13" r="T14" b="T15"/>
              <a:pathLst>
                <a:path w="1257" h="3903">
                  <a:moveTo>
                    <a:pt x="0" y="0"/>
                  </a:moveTo>
                  <a:lnTo>
                    <a:pt x="76" y="4"/>
                  </a:lnTo>
                  <a:cubicBezTo>
                    <a:pt x="597" y="4"/>
                    <a:pt x="1257" y="475"/>
                    <a:pt x="1257" y="2126"/>
                  </a:cubicBezTo>
                  <a:cubicBezTo>
                    <a:pt x="1257" y="2849"/>
                    <a:pt x="991" y="3903"/>
                    <a:pt x="203" y="3903"/>
                  </a:cubicBezTo>
                  <a:lnTo>
                    <a:pt x="0" y="3897"/>
                  </a:lnTo>
                  <a:lnTo>
                    <a:pt x="0"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 name="Shape 13"/>
            <p:cNvSpPr>
              <a:spLocks/>
            </p:cNvSpPr>
            <p:nvPr/>
          </p:nvSpPr>
          <p:spPr bwMode="auto">
            <a:xfrm>
              <a:off x="11841" y="3934"/>
              <a:ext cx="208" cy="401"/>
            </a:xfrm>
            <a:custGeom>
              <a:avLst/>
              <a:gdLst>
                <a:gd name="T0" fmla="*/ 737 w 20739"/>
                <a:gd name="T1" fmla="*/ 0 h 40158"/>
                <a:gd name="T2" fmla="*/ 20739 w 20739"/>
                <a:gd name="T3" fmla="*/ 20155 h 40158"/>
                <a:gd name="T4" fmla="*/ 1524 w 20739"/>
                <a:gd name="T5" fmla="*/ 40158 h 40158"/>
                <a:gd name="T6" fmla="*/ 0 w 20739"/>
                <a:gd name="T7" fmla="*/ 39927 h 40158"/>
                <a:gd name="T8" fmla="*/ 0 w 20739"/>
                <a:gd name="T9" fmla="*/ 33803 h 40158"/>
                <a:gd name="T10" fmla="*/ 5009 w 20739"/>
                <a:gd name="T11" fmla="*/ 31850 h 40158"/>
                <a:gd name="T12" fmla="*/ 9284 w 20739"/>
                <a:gd name="T13" fmla="*/ 19863 h 40158"/>
                <a:gd name="T14" fmla="*/ 5223 w 20739"/>
                <a:gd name="T15" fmla="*/ 8306 h 40158"/>
                <a:gd name="T16" fmla="*/ 0 w 20739"/>
                <a:gd name="T17" fmla="*/ 6202 h 40158"/>
                <a:gd name="T18" fmla="*/ 0 w 20739"/>
                <a:gd name="T19" fmla="*/ 14 h 40158"/>
                <a:gd name="T20" fmla="*/ 737 w 20739"/>
                <a:gd name="T21" fmla="*/ 0 h 40158"/>
                <a:gd name="T22" fmla="*/ 0 w 20739"/>
                <a:gd name="T23" fmla="*/ 0 h 40158"/>
                <a:gd name="T24" fmla="*/ 20739 w 20739"/>
                <a:gd name="T25" fmla="*/ 40158 h 40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739" h="40158">
                  <a:moveTo>
                    <a:pt x="737" y="0"/>
                  </a:moveTo>
                  <a:cubicBezTo>
                    <a:pt x="14427" y="0"/>
                    <a:pt x="20739" y="10465"/>
                    <a:pt x="20739" y="20155"/>
                  </a:cubicBezTo>
                  <a:cubicBezTo>
                    <a:pt x="20739" y="33744"/>
                    <a:pt x="12319" y="40158"/>
                    <a:pt x="1524" y="40158"/>
                  </a:cubicBezTo>
                  <a:lnTo>
                    <a:pt x="0" y="39927"/>
                  </a:lnTo>
                  <a:lnTo>
                    <a:pt x="0" y="33803"/>
                  </a:lnTo>
                  <a:lnTo>
                    <a:pt x="5009" y="31850"/>
                  </a:lnTo>
                  <a:cubicBezTo>
                    <a:pt x="7607" y="29258"/>
                    <a:pt x="9284" y="25305"/>
                    <a:pt x="9284" y="19863"/>
                  </a:cubicBezTo>
                  <a:cubicBezTo>
                    <a:pt x="9284" y="14707"/>
                    <a:pt x="7706" y="10862"/>
                    <a:pt x="5223" y="8306"/>
                  </a:cubicBezTo>
                  <a:lnTo>
                    <a:pt x="0" y="6202"/>
                  </a:lnTo>
                  <a:lnTo>
                    <a:pt x="0" y="14"/>
                  </a:lnTo>
                  <a:lnTo>
                    <a:pt x="737"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 name="Shape 14"/>
            <p:cNvSpPr>
              <a:spLocks/>
            </p:cNvSpPr>
            <p:nvPr/>
          </p:nvSpPr>
          <p:spPr bwMode="auto">
            <a:xfrm>
              <a:off x="12212" y="3934"/>
              <a:ext cx="296" cy="680"/>
            </a:xfrm>
            <a:custGeom>
              <a:avLst/>
              <a:gdLst>
                <a:gd name="T0" fmla="*/ 1054 w 29629"/>
                <a:gd name="T1" fmla="*/ 0 h 68059"/>
                <a:gd name="T2" fmla="*/ 14745 w 29629"/>
                <a:gd name="T3" fmla="*/ 292 h 68059"/>
                <a:gd name="T4" fmla="*/ 28575 w 29629"/>
                <a:gd name="T5" fmla="*/ 0 h 68059"/>
                <a:gd name="T6" fmla="*/ 29629 w 29629"/>
                <a:gd name="T7" fmla="*/ 1791 h 68059"/>
                <a:gd name="T8" fmla="*/ 27927 w 29629"/>
                <a:gd name="T9" fmla="*/ 3569 h 68059"/>
                <a:gd name="T10" fmla="*/ 23178 w 29629"/>
                <a:gd name="T11" fmla="*/ 4191 h 68059"/>
                <a:gd name="T12" fmla="*/ 20142 w 29629"/>
                <a:gd name="T13" fmla="*/ 11659 h 68059"/>
                <a:gd name="T14" fmla="*/ 20142 w 29629"/>
                <a:gd name="T15" fmla="*/ 56401 h 68059"/>
                <a:gd name="T16" fmla="*/ 23178 w 29629"/>
                <a:gd name="T17" fmla="*/ 63869 h 68059"/>
                <a:gd name="T18" fmla="*/ 27927 w 29629"/>
                <a:gd name="T19" fmla="*/ 64491 h 68059"/>
                <a:gd name="T20" fmla="*/ 29629 w 29629"/>
                <a:gd name="T21" fmla="*/ 66282 h 68059"/>
                <a:gd name="T22" fmla="*/ 28575 w 29629"/>
                <a:gd name="T23" fmla="*/ 68059 h 68059"/>
                <a:gd name="T24" fmla="*/ 14745 w 29629"/>
                <a:gd name="T25" fmla="*/ 67768 h 68059"/>
                <a:gd name="T26" fmla="*/ 1054 w 29629"/>
                <a:gd name="T27" fmla="*/ 68059 h 68059"/>
                <a:gd name="T28" fmla="*/ 0 w 29629"/>
                <a:gd name="T29" fmla="*/ 66282 h 68059"/>
                <a:gd name="T30" fmla="*/ 1715 w 29629"/>
                <a:gd name="T31" fmla="*/ 64491 h 68059"/>
                <a:gd name="T32" fmla="*/ 6452 w 29629"/>
                <a:gd name="T33" fmla="*/ 63869 h 68059"/>
                <a:gd name="T34" fmla="*/ 9487 w 29629"/>
                <a:gd name="T35" fmla="*/ 56401 h 68059"/>
                <a:gd name="T36" fmla="*/ 9487 w 29629"/>
                <a:gd name="T37" fmla="*/ 11659 h 68059"/>
                <a:gd name="T38" fmla="*/ 6452 w 29629"/>
                <a:gd name="T39" fmla="*/ 4191 h 68059"/>
                <a:gd name="T40" fmla="*/ 1715 w 29629"/>
                <a:gd name="T41" fmla="*/ 3569 h 68059"/>
                <a:gd name="T42" fmla="*/ 0 w 29629"/>
                <a:gd name="T43" fmla="*/ 1791 h 68059"/>
                <a:gd name="T44" fmla="*/ 1054 w 29629"/>
                <a:gd name="T45" fmla="*/ 0 h 68059"/>
                <a:gd name="T46" fmla="*/ 0 w 29629"/>
                <a:gd name="T47" fmla="*/ 0 h 68059"/>
                <a:gd name="T48" fmla="*/ 29629 w 29629"/>
                <a:gd name="T4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29629" h="68059">
                  <a:moveTo>
                    <a:pt x="1054" y="0"/>
                  </a:moveTo>
                  <a:cubicBezTo>
                    <a:pt x="2769" y="0"/>
                    <a:pt x="8166" y="292"/>
                    <a:pt x="14745" y="292"/>
                  </a:cubicBezTo>
                  <a:cubicBezTo>
                    <a:pt x="21463" y="292"/>
                    <a:pt x="26861" y="0"/>
                    <a:pt x="28575" y="0"/>
                  </a:cubicBezTo>
                  <a:cubicBezTo>
                    <a:pt x="29363" y="0"/>
                    <a:pt x="29629" y="584"/>
                    <a:pt x="29629" y="1791"/>
                  </a:cubicBezTo>
                  <a:cubicBezTo>
                    <a:pt x="29629" y="3137"/>
                    <a:pt x="29096" y="3429"/>
                    <a:pt x="27927" y="3569"/>
                  </a:cubicBezTo>
                  <a:lnTo>
                    <a:pt x="23178" y="4191"/>
                  </a:lnTo>
                  <a:cubicBezTo>
                    <a:pt x="21069" y="4483"/>
                    <a:pt x="20142" y="5830"/>
                    <a:pt x="20142" y="11659"/>
                  </a:cubicBezTo>
                  <a:lnTo>
                    <a:pt x="20142" y="56401"/>
                  </a:lnTo>
                  <a:cubicBezTo>
                    <a:pt x="20142" y="62230"/>
                    <a:pt x="21069" y="63577"/>
                    <a:pt x="23178" y="63869"/>
                  </a:cubicBezTo>
                  <a:lnTo>
                    <a:pt x="27927" y="64491"/>
                  </a:lnTo>
                  <a:cubicBezTo>
                    <a:pt x="29096" y="64631"/>
                    <a:pt x="29629" y="64922"/>
                    <a:pt x="29629" y="66282"/>
                  </a:cubicBezTo>
                  <a:cubicBezTo>
                    <a:pt x="29629" y="67438"/>
                    <a:pt x="29363" y="68059"/>
                    <a:pt x="28575" y="68059"/>
                  </a:cubicBezTo>
                  <a:cubicBezTo>
                    <a:pt x="26861" y="68059"/>
                    <a:pt x="21463" y="67768"/>
                    <a:pt x="14745" y="67768"/>
                  </a:cubicBezTo>
                  <a:cubicBezTo>
                    <a:pt x="8166" y="67768"/>
                    <a:pt x="2769" y="68059"/>
                    <a:pt x="1054" y="68059"/>
                  </a:cubicBezTo>
                  <a:cubicBezTo>
                    <a:pt x="267" y="68059"/>
                    <a:pt x="0" y="67438"/>
                    <a:pt x="0" y="66282"/>
                  </a:cubicBezTo>
                  <a:cubicBezTo>
                    <a:pt x="0" y="64922"/>
                    <a:pt x="534" y="64631"/>
                    <a:pt x="1715" y="64491"/>
                  </a:cubicBezTo>
                  <a:lnTo>
                    <a:pt x="6452" y="63869"/>
                  </a:lnTo>
                  <a:cubicBezTo>
                    <a:pt x="8560" y="63577"/>
                    <a:pt x="9487" y="62230"/>
                    <a:pt x="9487" y="56401"/>
                  </a:cubicBezTo>
                  <a:lnTo>
                    <a:pt x="9487" y="11659"/>
                  </a:lnTo>
                  <a:cubicBezTo>
                    <a:pt x="9487" y="5830"/>
                    <a:pt x="8560" y="4483"/>
                    <a:pt x="6452" y="4191"/>
                  </a:cubicBezTo>
                  <a:lnTo>
                    <a:pt x="1715" y="3569"/>
                  </a:lnTo>
                  <a:cubicBezTo>
                    <a:pt x="534" y="3429"/>
                    <a:pt x="0" y="3137"/>
                    <a:pt x="0" y="1791"/>
                  </a:cubicBezTo>
                  <a:cubicBezTo>
                    <a:pt x="0" y="584"/>
                    <a:pt x="267"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 name="Shape 15"/>
            <p:cNvSpPr>
              <a:spLocks/>
            </p:cNvSpPr>
            <p:nvPr/>
          </p:nvSpPr>
          <p:spPr bwMode="auto">
            <a:xfrm>
              <a:off x="12622" y="3921"/>
              <a:ext cx="716" cy="693"/>
            </a:xfrm>
            <a:custGeom>
              <a:avLst/>
              <a:gdLst>
                <a:gd name="T0" fmla="*/ 4876 w 71641"/>
                <a:gd name="T1" fmla="*/ 0 h 69266"/>
                <a:gd name="T2" fmla="*/ 6185 w 71641"/>
                <a:gd name="T3" fmla="*/ 762 h 69266"/>
                <a:gd name="T4" fmla="*/ 8293 w 71641"/>
                <a:gd name="T5" fmla="*/ 1498 h 69266"/>
                <a:gd name="T6" fmla="*/ 62814 w 71641"/>
                <a:gd name="T7" fmla="*/ 1498 h 69266"/>
                <a:gd name="T8" fmla="*/ 64389 w 71641"/>
                <a:gd name="T9" fmla="*/ 762 h 69266"/>
                <a:gd name="T10" fmla="*/ 65837 w 71641"/>
                <a:gd name="T11" fmla="*/ 0 h 69266"/>
                <a:gd name="T12" fmla="*/ 67805 w 71641"/>
                <a:gd name="T13" fmla="*/ 2108 h 69266"/>
                <a:gd name="T14" fmla="*/ 70853 w 71641"/>
                <a:gd name="T15" fmla="*/ 11519 h 69266"/>
                <a:gd name="T16" fmla="*/ 71641 w 71641"/>
                <a:gd name="T17" fmla="*/ 15380 h 69266"/>
                <a:gd name="T18" fmla="*/ 69253 w 71641"/>
                <a:gd name="T19" fmla="*/ 16434 h 69266"/>
                <a:gd name="T20" fmla="*/ 65976 w 71641"/>
                <a:gd name="T21" fmla="*/ 12382 h 69266"/>
                <a:gd name="T22" fmla="*/ 51358 w 71641"/>
                <a:gd name="T23" fmla="*/ 5982 h 69266"/>
                <a:gd name="T24" fmla="*/ 42011 w 71641"/>
                <a:gd name="T25" fmla="*/ 10744 h 69266"/>
                <a:gd name="T26" fmla="*/ 42011 w 71641"/>
                <a:gd name="T27" fmla="*/ 57023 h 69266"/>
                <a:gd name="T28" fmla="*/ 46761 w 71641"/>
                <a:gd name="T29" fmla="*/ 65074 h 69266"/>
                <a:gd name="T30" fmla="*/ 52007 w 71641"/>
                <a:gd name="T31" fmla="*/ 65367 h 69266"/>
                <a:gd name="T32" fmla="*/ 53581 w 71641"/>
                <a:gd name="T33" fmla="*/ 67475 h 69266"/>
                <a:gd name="T34" fmla="*/ 52540 w 71641"/>
                <a:gd name="T35" fmla="*/ 69266 h 69266"/>
                <a:gd name="T36" fmla="*/ 36741 w 71641"/>
                <a:gd name="T37" fmla="*/ 68973 h 69266"/>
                <a:gd name="T38" fmla="*/ 20815 w 71641"/>
                <a:gd name="T39" fmla="*/ 69266 h 69266"/>
                <a:gd name="T40" fmla="*/ 19761 w 71641"/>
                <a:gd name="T41" fmla="*/ 67475 h 69266"/>
                <a:gd name="T42" fmla="*/ 21336 w 71641"/>
                <a:gd name="T43" fmla="*/ 65367 h 69266"/>
                <a:gd name="T44" fmla="*/ 26607 w 71641"/>
                <a:gd name="T45" fmla="*/ 65074 h 69266"/>
                <a:gd name="T46" fmla="*/ 31343 w 71641"/>
                <a:gd name="T47" fmla="*/ 57023 h 69266"/>
                <a:gd name="T48" fmla="*/ 31343 w 71641"/>
                <a:gd name="T49" fmla="*/ 12243 h 69266"/>
                <a:gd name="T50" fmla="*/ 28054 w 71641"/>
                <a:gd name="T51" fmla="*/ 5982 h 69266"/>
                <a:gd name="T52" fmla="*/ 20815 w 71641"/>
                <a:gd name="T53" fmla="*/ 5982 h 69266"/>
                <a:gd name="T54" fmla="*/ 5804 w 71641"/>
                <a:gd name="T55" fmla="*/ 13005 h 69266"/>
                <a:gd name="T56" fmla="*/ 2248 w 71641"/>
                <a:gd name="T57" fmla="*/ 17310 h 69266"/>
                <a:gd name="T58" fmla="*/ 0 w 71641"/>
                <a:gd name="T59" fmla="*/ 16281 h 69266"/>
                <a:gd name="T60" fmla="*/ 813 w 71641"/>
                <a:gd name="T61" fmla="*/ 13005 h 69266"/>
                <a:gd name="T62" fmla="*/ 3962 w 71641"/>
                <a:gd name="T63" fmla="*/ 1206 h 69266"/>
                <a:gd name="T64" fmla="*/ 4876 w 71641"/>
                <a:gd name="T65" fmla="*/ 0 h 69266"/>
                <a:gd name="T66" fmla="*/ 0 w 71641"/>
                <a:gd name="T67" fmla="*/ 0 h 69266"/>
                <a:gd name="T68" fmla="*/ 71641 w 71641"/>
                <a:gd name="T69" fmla="*/ 69266 h 69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71641" h="69266">
                  <a:moveTo>
                    <a:pt x="4876" y="0"/>
                  </a:moveTo>
                  <a:cubicBezTo>
                    <a:pt x="5270" y="0"/>
                    <a:pt x="5677" y="292"/>
                    <a:pt x="6185" y="762"/>
                  </a:cubicBezTo>
                  <a:cubicBezTo>
                    <a:pt x="6718" y="1206"/>
                    <a:pt x="7505" y="1498"/>
                    <a:pt x="8293" y="1498"/>
                  </a:cubicBezTo>
                  <a:lnTo>
                    <a:pt x="62814" y="1498"/>
                  </a:lnTo>
                  <a:cubicBezTo>
                    <a:pt x="63347" y="1498"/>
                    <a:pt x="63855" y="1054"/>
                    <a:pt x="64389" y="762"/>
                  </a:cubicBezTo>
                  <a:cubicBezTo>
                    <a:pt x="64922" y="292"/>
                    <a:pt x="65443" y="0"/>
                    <a:pt x="65837" y="0"/>
                  </a:cubicBezTo>
                  <a:cubicBezTo>
                    <a:pt x="66764" y="0"/>
                    <a:pt x="67424" y="762"/>
                    <a:pt x="67805" y="2108"/>
                  </a:cubicBezTo>
                  <a:lnTo>
                    <a:pt x="70853" y="11519"/>
                  </a:lnTo>
                  <a:cubicBezTo>
                    <a:pt x="71361" y="13297"/>
                    <a:pt x="71641" y="14643"/>
                    <a:pt x="71641" y="15380"/>
                  </a:cubicBezTo>
                  <a:cubicBezTo>
                    <a:pt x="71641" y="16002"/>
                    <a:pt x="71234" y="16434"/>
                    <a:pt x="69253" y="16434"/>
                  </a:cubicBezTo>
                  <a:cubicBezTo>
                    <a:pt x="68593" y="16434"/>
                    <a:pt x="67805" y="15380"/>
                    <a:pt x="65976" y="12382"/>
                  </a:cubicBezTo>
                  <a:cubicBezTo>
                    <a:pt x="62547" y="6883"/>
                    <a:pt x="60833" y="5982"/>
                    <a:pt x="51358" y="5982"/>
                  </a:cubicBezTo>
                  <a:cubicBezTo>
                    <a:pt x="42672" y="5982"/>
                    <a:pt x="42011" y="6414"/>
                    <a:pt x="42011" y="10744"/>
                  </a:cubicBezTo>
                  <a:lnTo>
                    <a:pt x="42011" y="57023"/>
                  </a:lnTo>
                  <a:cubicBezTo>
                    <a:pt x="42011" y="63436"/>
                    <a:pt x="42926" y="64922"/>
                    <a:pt x="46761" y="65074"/>
                  </a:cubicBezTo>
                  <a:lnTo>
                    <a:pt x="52007" y="65367"/>
                  </a:lnTo>
                  <a:cubicBezTo>
                    <a:pt x="53073" y="65367"/>
                    <a:pt x="53581" y="65697"/>
                    <a:pt x="53581" y="67475"/>
                  </a:cubicBezTo>
                  <a:cubicBezTo>
                    <a:pt x="53581" y="68211"/>
                    <a:pt x="53327" y="69266"/>
                    <a:pt x="52540" y="69266"/>
                  </a:cubicBezTo>
                  <a:cubicBezTo>
                    <a:pt x="50825" y="69266"/>
                    <a:pt x="45440" y="68973"/>
                    <a:pt x="36741" y="68973"/>
                  </a:cubicBezTo>
                  <a:cubicBezTo>
                    <a:pt x="27915" y="68973"/>
                    <a:pt x="22517" y="69266"/>
                    <a:pt x="20815" y="69266"/>
                  </a:cubicBezTo>
                  <a:cubicBezTo>
                    <a:pt x="20028" y="69266"/>
                    <a:pt x="19761" y="68211"/>
                    <a:pt x="19761" y="67475"/>
                  </a:cubicBezTo>
                  <a:cubicBezTo>
                    <a:pt x="19761" y="65697"/>
                    <a:pt x="20282" y="65367"/>
                    <a:pt x="21336" y="65367"/>
                  </a:cubicBezTo>
                  <a:lnTo>
                    <a:pt x="26607" y="65074"/>
                  </a:lnTo>
                  <a:cubicBezTo>
                    <a:pt x="30429" y="64922"/>
                    <a:pt x="31343" y="63436"/>
                    <a:pt x="31343" y="57023"/>
                  </a:cubicBezTo>
                  <a:lnTo>
                    <a:pt x="31343" y="12243"/>
                  </a:lnTo>
                  <a:cubicBezTo>
                    <a:pt x="31343" y="6414"/>
                    <a:pt x="30429" y="5982"/>
                    <a:pt x="28054" y="5982"/>
                  </a:cubicBezTo>
                  <a:lnTo>
                    <a:pt x="20815" y="5982"/>
                  </a:lnTo>
                  <a:cubicBezTo>
                    <a:pt x="12776" y="5982"/>
                    <a:pt x="9106" y="6883"/>
                    <a:pt x="5804" y="13005"/>
                  </a:cubicBezTo>
                  <a:cubicBezTo>
                    <a:pt x="3696" y="17018"/>
                    <a:pt x="3162" y="17310"/>
                    <a:pt x="2248" y="17310"/>
                  </a:cubicBezTo>
                  <a:cubicBezTo>
                    <a:pt x="813" y="17310"/>
                    <a:pt x="0" y="16866"/>
                    <a:pt x="0" y="16281"/>
                  </a:cubicBezTo>
                  <a:cubicBezTo>
                    <a:pt x="0" y="15811"/>
                    <a:pt x="533" y="13881"/>
                    <a:pt x="813" y="13005"/>
                  </a:cubicBezTo>
                  <a:lnTo>
                    <a:pt x="3962" y="1206"/>
                  </a:lnTo>
                  <a:cubicBezTo>
                    <a:pt x="4229" y="470"/>
                    <a:pt x="4483" y="0"/>
                    <a:pt x="4876"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 name="Shape 16"/>
            <p:cNvSpPr>
              <a:spLocks/>
            </p:cNvSpPr>
            <p:nvPr/>
          </p:nvSpPr>
          <p:spPr bwMode="auto">
            <a:xfrm>
              <a:off x="13388" y="4007"/>
              <a:ext cx="301" cy="607"/>
            </a:xfrm>
            <a:custGeom>
              <a:avLst/>
              <a:gdLst>
                <a:gd name="T0" fmla="*/ 30086 w 30086"/>
                <a:gd name="T1" fmla="*/ 0 h 60749"/>
                <a:gd name="T2" fmla="*/ 30086 w 30086"/>
                <a:gd name="T3" fmla="*/ 10682 h 60749"/>
                <a:gd name="T4" fmla="*/ 24623 w 30086"/>
                <a:gd name="T5" fmla="*/ 23301 h 60749"/>
                <a:gd name="T6" fmla="*/ 21856 w 30086"/>
                <a:gd name="T7" fmla="*/ 30434 h 60749"/>
                <a:gd name="T8" fmla="*/ 22517 w 30086"/>
                <a:gd name="T9" fmla="*/ 31500 h 60749"/>
                <a:gd name="T10" fmla="*/ 30086 w 30086"/>
                <a:gd name="T11" fmla="*/ 31500 h 60749"/>
                <a:gd name="T12" fmla="*/ 30086 w 30086"/>
                <a:gd name="T13" fmla="*/ 35971 h 60749"/>
                <a:gd name="T14" fmla="*/ 20675 w 30086"/>
                <a:gd name="T15" fmla="*/ 35971 h 60749"/>
                <a:gd name="T16" fmla="*/ 17247 w 30086"/>
                <a:gd name="T17" fmla="*/ 42384 h 60749"/>
                <a:gd name="T18" fmla="*/ 14097 w 30086"/>
                <a:gd name="T19" fmla="*/ 52849 h 60749"/>
                <a:gd name="T20" fmla="*/ 16586 w 30086"/>
                <a:gd name="T21" fmla="*/ 56558 h 60749"/>
                <a:gd name="T22" fmla="*/ 21856 w 30086"/>
                <a:gd name="T23" fmla="*/ 57180 h 60749"/>
                <a:gd name="T24" fmla="*/ 23711 w 30086"/>
                <a:gd name="T25" fmla="*/ 58501 h 60749"/>
                <a:gd name="T26" fmla="*/ 23711 w 30086"/>
                <a:gd name="T27" fmla="*/ 59847 h 60749"/>
                <a:gd name="T28" fmla="*/ 23050 w 30086"/>
                <a:gd name="T29" fmla="*/ 60749 h 60749"/>
                <a:gd name="T30" fmla="*/ 11862 w 30086"/>
                <a:gd name="T31" fmla="*/ 60457 h 60749"/>
                <a:gd name="T32" fmla="*/ 660 w 30086"/>
                <a:gd name="T33" fmla="*/ 60749 h 60749"/>
                <a:gd name="T34" fmla="*/ 0 w 30086"/>
                <a:gd name="T35" fmla="*/ 59847 h 60749"/>
                <a:gd name="T36" fmla="*/ 0 w 30086"/>
                <a:gd name="T37" fmla="*/ 57917 h 60749"/>
                <a:gd name="T38" fmla="*/ 1194 w 30086"/>
                <a:gd name="T39" fmla="*/ 57180 h 60749"/>
                <a:gd name="T40" fmla="*/ 5270 w 30086"/>
                <a:gd name="T41" fmla="*/ 56558 h 60749"/>
                <a:gd name="T42" fmla="*/ 9080 w 30086"/>
                <a:gd name="T43" fmla="*/ 51935 h 60749"/>
                <a:gd name="T44" fmla="*/ 30086 w 30086"/>
                <a:gd name="T45" fmla="*/ 0 h 60749"/>
                <a:gd name="T46" fmla="*/ 0 w 30086"/>
                <a:gd name="T47" fmla="*/ 0 h 60749"/>
                <a:gd name="T48" fmla="*/ 30086 w 30086"/>
                <a:gd name="T49" fmla="*/ 60749 h 60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086" h="60749">
                  <a:moveTo>
                    <a:pt x="30086" y="0"/>
                  </a:moveTo>
                  <a:lnTo>
                    <a:pt x="30086" y="10682"/>
                  </a:lnTo>
                  <a:lnTo>
                    <a:pt x="24623" y="23301"/>
                  </a:lnTo>
                  <a:cubicBezTo>
                    <a:pt x="22911" y="27459"/>
                    <a:pt x="21856" y="30218"/>
                    <a:pt x="21856" y="30434"/>
                  </a:cubicBezTo>
                  <a:cubicBezTo>
                    <a:pt x="21856" y="30764"/>
                    <a:pt x="21856" y="31500"/>
                    <a:pt x="22517" y="31500"/>
                  </a:cubicBezTo>
                  <a:lnTo>
                    <a:pt x="30086" y="31500"/>
                  </a:lnTo>
                  <a:lnTo>
                    <a:pt x="30086" y="35971"/>
                  </a:lnTo>
                  <a:lnTo>
                    <a:pt x="20675" y="35971"/>
                  </a:lnTo>
                  <a:cubicBezTo>
                    <a:pt x="20155" y="35971"/>
                    <a:pt x="19494" y="36555"/>
                    <a:pt x="17247" y="42384"/>
                  </a:cubicBezTo>
                  <a:cubicBezTo>
                    <a:pt x="15545" y="46728"/>
                    <a:pt x="14097" y="50588"/>
                    <a:pt x="14097" y="52849"/>
                  </a:cubicBezTo>
                  <a:cubicBezTo>
                    <a:pt x="14097" y="55211"/>
                    <a:pt x="14757" y="56418"/>
                    <a:pt x="16586" y="56558"/>
                  </a:cubicBezTo>
                  <a:lnTo>
                    <a:pt x="21856" y="57180"/>
                  </a:lnTo>
                  <a:cubicBezTo>
                    <a:pt x="23432" y="57332"/>
                    <a:pt x="23711" y="57624"/>
                    <a:pt x="23711" y="58501"/>
                  </a:cubicBezTo>
                  <a:lnTo>
                    <a:pt x="23711" y="59847"/>
                  </a:lnTo>
                  <a:cubicBezTo>
                    <a:pt x="23711" y="60457"/>
                    <a:pt x="23432" y="60749"/>
                    <a:pt x="23050" y="60749"/>
                  </a:cubicBezTo>
                  <a:cubicBezTo>
                    <a:pt x="19888" y="60749"/>
                    <a:pt x="15545" y="60457"/>
                    <a:pt x="11862" y="60457"/>
                  </a:cubicBezTo>
                  <a:cubicBezTo>
                    <a:pt x="8166" y="60457"/>
                    <a:pt x="3823" y="60749"/>
                    <a:pt x="660" y="60749"/>
                  </a:cubicBezTo>
                  <a:cubicBezTo>
                    <a:pt x="279" y="60749"/>
                    <a:pt x="0" y="60457"/>
                    <a:pt x="0" y="59847"/>
                  </a:cubicBezTo>
                  <a:lnTo>
                    <a:pt x="0" y="57917"/>
                  </a:lnTo>
                  <a:cubicBezTo>
                    <a:pt x="0" y="57332"/>
                    <a:pt x="533" y="57332"/>
                    <a:pt x="1194" y="57180"/>
                  </a:cubicBezTo>
                  <a:lnTo>
                    <a:pt x="5270" y="56558"/>
                  </a:lnTo>
                  <a:cubicBezTo>
                    <a:pt x="6972" y="56266"/>
                    <a:pt x="8039" y="54628"/>
                    <a:pt x="9080" y="51935"/>
                  </a:cubicBezTo>
                  <a:lnTo>
                    <a:pt x="30086"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 name="Shape 17"/>
            <p:cNvSpPr>
              <a:spLocks/>
            </p:cNvSpPr>
            <p:nvPr/>
          </p:nvSpPr>
          <p:spPr bwMode="auto">
            <a:xfrm>
              <a:off x="13689" y="3911"/>
              <a:ext cx="355" cy="703"/>
            </a:xfrm>
            <a:custGeom>
              <a:avLst/>
              <a:gdLst>
                <a:gd name="T0" fmla="*/ 5474 w 35497"/>
                <a:gd name="T1" fmla="*/ 0 h 70282"/>
                <a:gd name="T2" fmla="*/ 7315 w 35497"/>
                <a:gd name="T3" fmla="*/ 876 h 70282"/>
                <a:gd name="T4" fmla="*/ 25476 w 35497"/>
                <a:gd name="T5" fmla="*/ 58331 h 70282"/>
                <a:gd name="T6" fmla="*/ 31001 w 35497"/>
                <a:gd name="T7" fmla="*/ 66091 h 70282"/>
                <a:gd name="T8" fmla="*/ 34430 w 35497"/>
                <a:gd name="T9" fmla="*/ 66713 h 70282"/>
                <a:gd name="T10" fmla="*/ 35497 w 35497"/>
                <a:gd name="T11" fmla="*/ 67589 h 70282"/>
                <a:gd name="T12" fmla="*/ 34557 w 35497"/>
                <a:gd name="T13" fmla="*/ 70282 h 70282"/>
                <a:gd name="T14" fmla="*/ 20612 w 35497"/>
                <a:gd name="T15" fmla="*/ 69990 h 70282"/>
                <a:gd name="T16" fmla="*/ 6655 w 35497"/>
                <a:gd name="T17" fmla="*/ 70282 h 70282"/>
                <a:gd name="T18" fmla="*/ 5728 w 35497"/>
                <a:gd name="T19" fmla="*/ 68504 h 70282"/>
                <a:gd name="T20" fmla="*/ 7315 w 35497"/>
                <a:gd name="T21" fmla="*/ 66091 h 70282"/>
                <a:gd name="T22" fmla="*/ 8636 w 35497"/>
                <a:gd name="T23" fmla="*/ 66091 h 70282"/>
                <a:gd name="T24" fmla="*/ 10211 w 35497"/>
                <a:gd name="T25" fmla="*/ 66091 h 70282"/>
                <a:gd name="T26" fmla="*/ 14288 w 35497"/>
                <a:gd name="T27" fmla="*/ 62674 h 70282"/>
                <a:gd name="T28" fmla="*/ 9551 w 35497"/>
                <a:gd name="T29" fmla="*/ 45503 h 70282"/>
                <a:gd name="T30" fmla="*/ 0 w 35497"/>
                <a:gd name="T31" fmla="*/ 45503 h 70282"/>
                <a:gd name="T32" fmla="*/ 0 w 35497"/>
                <a:gd name="T33" fmla="*/ 41033 h 70282"/>
                <a:gd name="T34" fmla="*/ 8230 w 35497"/>
                <a:gd name="T35" fmla="*/ 41033 h 70282"/>
                <a:gd name="T36" fmla="*/ 1257 w 35497"/>
                <a:gd name="T37" fmla="*/ 17310 h 70282"/>
                <a:gd name="T38" fmla="*/ 0 w 35497"/>
                <a:gd name="T39" fmla="*/ 20214 h 70282"/>
                <a:gd name="T40" fmla="*/ 0 w 35497"/>
                <a:gd name="T41" fmla="*/ 9533 h 70282"/>
                <a:gd name="T42" fmla="*/ 3620 w 35497"/>
                <a:gd name="T43" fmla="*/ 584 h 70282"/>
                <a:gd name="T44" fmla="*/ 5474 w 35497"/>
                <a:gd name="T45" fmla="*/ 0 h 70282"/>
                <a:gd name="T46" fmla="*/ 0 w 35497"/>
                <a:gd name="T47" fmla="*/ 0 h 70282"/>
                <a:gd name="T48" fmla="*/ 35497 w 35497"/>
                <a:gd name="T49" fmla="*/ 70282 h 7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5497" h="70282">
                  <a:moveTo>
                    <a:pt x="5474" y="0"/>
                  </a:moveTo>
                  <a:cubicBezTo>
                    <a:pt x="5994" y="0"/>
                    <a:pt x="7048" y="152"/>
                    <a:pt x="7315" y="876"/>
                  </a:cubicBezTo>
                  <a:lnTo>
                    <a:pt x="25476" y="58331"/>
                  </a:lnTo>
                  <a:cubicBezTo>
                    <a:pt x="27584" y="64897"/>
                    <a:pt x="29553" y="65798"/>
                    <a:pt x="31001" y="66091"/>
                  </a:cubicBezTo>
                  <a:lnTo>
                    <a:pt x="34430" y="66713"/>
                  </a:lnTo>
                  <a:cubicBezTo>
                    <a:pt x="35090" y="66865"/>
                    <a:pt x="35497" y="67005"/>
                    <a:pt x="35497" y="67589"/>
                  </a:cubicBezTo>
                  <a:cubicBezTo>
                    <a:pt x="35497" y="69379"/>
                    <a:pt x="35497" y="70282"/>
                    <a:pt x="34557" y="70282"/>
                  </a:cubicBezTo>
                  <a:cubicBezTo>
                    <a:pt x="30086" y="70282"/>
                    <a:pt x="25603" y="69990"/>
                    <a:pt x="20612" y="69990"/>
                  </a:cubicBezTo>
                  <a:cubicBezTo>
                    <a:pt x="15735" y="69990"/>
                    <a:pt x="11265" y="70282"/>
                    <a:pt x="6655" y="70282"/>
                  </a:cubicBezTo>
                  <a:cubicBezTo>
                    <a:pt x="5867" y="70282"/>
                    <a:pt x="5728" y="69379"/>
                    <a:pt x="5728" y="68504"/>
                  </a:cubicBezTo>
                  <a:cubicBezTo>
                    <a:pt x="5728" y="67157"/>
                    <a:pt x="5867" y="66091"/>
                    <a:pt x="7315" y="66091"/>
                  </a:cubicBezTo>
                  <a:lnTo>
                    <a:pt x="8636" y="66091"/>
                  </a:lnTo>
                  <a:lnTo>
                    <a:pt x="10211" y="66091"/>
                  </a:lnTo>
                  <a:cubicBezTo>
                    <a:pt x="13373" y="66091"/>
                    <a:pt x="14288" y="64452"/>
                    <a:pt x="14288" y="62674"/>
                  </a:cubicBezTo>
                  <a:cubicBezTo>
                    <a:pt x="14288" y="59398"/>
                    <a:pt x="12052" y="52654"/>
                    <a:pt x="9551" y="45503"/>
                  </a:cubicBezTo>
                  <a:lnTo>
                    <a:pt x="0" y="45503"/>
                  </a:lnTo>
                  <a:lnTo>
                    <a:pt x="0" y="41033"/>
                  </a:lnTo>
                  <a:lnTo>
                    <a:pt x="8230" y="41033"/>
                  </a:lnTo>
                  <a:lnTo>
                    <a:pt x="1257" y="17310"/>
                  </a:lnTo>
                  <a:lnTo>
                    <a:pt x="0" y="20214"/>
                  </a:lnTo>
                  <a:lnTo>
                    <a:pt x="0" y="9533"/>
                  </a:lnTo>
                  <a:lnTo>
                    <a:pt x="3620" y="584"/>
                  </a:lnTo>
                  <a:cubicBezTo>
                    <a:pt x="3759" y="152"/>
                    <a:pt x="4940" y="0"/>
                    <a:pt x="547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 name="Shape 18"/>
            <p:cNvSpPr>
              <a:spLocks/>
            </p:cNvSpPr>
            <p:nvPr/>
          </p:nvSpPr>
          <p:spPr bwMode="auto">
            <a:xfrm>
              <a:off x="14137" y="3934"/>
              <a:ext cx="541" cy="680"/>
            </a:xfrm>
            <a:custGeom>
              <a:avLst/>
              <a:gdLst>
                <a:gd name="T0" fmla="*/ 1054 w 54115"/>
                <a:gd name="T1" fmla="*/ 0 h 68059"/>
                <a:gd name="T2" fmla="*/ 15938 w 54115"/>
                <a:gd name="T3" fmla="*/ 292 h 68059"/>
                <a:gd name="T4" fmla="*/ 30683 w 54115"/>
                <a:gd name="T5" fmla="*/ 0 h 68059"/>
                <a:gd name="T6" fmla="*/ 31737 w 54115"/>
                <a:gd name="T7" fmla="*/ 1791 h 68059"/>
                <a:gd name="T8" fmla="*/ 30023 w 54115"/>
                <a:gd name="T9" fmla="*/ 3569 h 68059"/>
                <a:gd name="T10" fmla="*/ 24498 w 54115"/>
                <a:gd name="T11" fmla="*/ 4191 h 68059"/>
                <a:gd name="T12" fmla="*/ 21196 w 54115"/>
                <a:gd name="T13" fmla="*/ 12243 h 68059"/>
                <a:gd name="T14" fmla="*/ 21196 w 54115"/>
                <a:gd name="T15" fmla="*/ 50609 h 68059"/>
                <a:gd name="T16" fmla="*/ 30289 w 54115"/>
                <a:gd name="T17" fmla="*/ 63576 h 68059"/>
                <a:gd name="T18" fmla="*/ 47003 w 54115"/>
                <a:gd name="T19" fmla="*/ 55384 h 68059"/>
                <a:gd name="T20" fmla="*/ 49898 w 54115"/>
                <a:gd name="T21" fmla="*/ 49555 h 68059"/>
                <a:gd name="T22" fmla="*/ 51346 w 54115"/>
                <a:gd name="T23" fmla="*/ 47142 h 68059"/>
                <a:gd name="T24" fmla="*/ 53594 w 54115"/>
                <a:gd name="T25" fmla="*/ 47472 h 68059"/>
                <a:gd name="T26" fmla="*/ 54115 w 54115"/>
                <a:gd name="T27" fmla="*/ 48057 h 68059"/>
                <a:gd name="T28" fmla="*/ 53200 w 54115"/>
                <a:gd name="T29" fmla="*/ 53124 h 68059"/>
                <a:gd name="T30" fmla="*/ 50965 w 54115"/>
                <a:gd name="T31" fmla="*/ 64491 h 68059"/>
                <a:gd name="T32" fmla="*/ 49111 w 54115"/>
                <a:gd name="T33" fmla="*/ 68059 h 68059"/>
                <a:gd name="T34" fmla="*/ 24104 w 54115"/>
                <a:gd name="T35" fmla="*/ 67767 h 68059"/>
                <a:gd name="T36" fmla="*/ 1054 w 54115"/>
                <a:gd name="T37" fmla="*/ 68059 h 68059"/>
                <a:gd name="T38" fmla="*/ 0 w 54115"/>
                <a:gd name="T39" fmla="*/ 66281 h 68059"/>
                <a:gd name="T40" fmla="*/ 1714 w 54115"/>
                <a:gd name="T41" fmla="*/ 64491 h 68059"/>
                <a:gd name="T42" fmla="*/ 7251 w 54115"/>
                <a:gd name="T43" fmla="*/ 63868 h 68059"/>
                <a:gd name="T44" fmla="*/ 10541 w 54115"/>
                <a:gd name="T45" fmla="*/ 55817 h 68059"/>
                <a:gd name="T46" fmla="*/ 10541 w 54115"/>
                <a:gd name="T47" fmla="*/ 12243 h 68059"/>
                <a:gd name="T48" fmla="*/ 6985 w 54115"/>
                <a:gd name="T49" fmla="*/ 4191 h 68059"/>
                <a:gd name="T50" fmla="*/ 1714 w 54115"/>
                <a:gd name="T51" fmla="*/ 3569 h 68059"/>
                <a:gd name="T52" fmla="*/ 0 w 54115"/>
                <a:gd name="T53" fmla="*/ 1791 h 68059"/>
                <a:gd name="T54" fmla="*/ 1054 w 54115"/>
                <a:gd name="T55" fmla="*/ 0 h 68059"/>
                <a:gd name="T56" fmla="*/ 0 w 54115"/>
                <a:gd name="T57" fmla="*/ 0 h 68059"/>
                <a:gd name="T58" fmla="*/ 54115 w 54115"/>
                <a:gd name="T5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54115" h="68059">
                  <a:moveTo>
                    <a:pt x="1054" y="0"/>
                  </a:moveTo>
                  <a:cubicBezTo>
                    <a:pt x="2781" y="0"/>
                    <a:pt x="8166" y="292"/>
                    <a:pt x="15938" y="292"/>
                  </a:cubicBezTo>
                  <a:cubicBezTo>
                    <a:pt x="23571" y="292"/>
                    <a:pt x="28981" y="0"/>
                    <a:pt x="30683" y="0"/>
                  </a:cubicBezTo>
                  <a:cubicBezTo>
                    <a:pt x="31471" y="0"/>
                    <a:pt x="31737" y="1054"/>
                    <a:pt x="31737" y="1791"/>
                  </a:cubicBezTo>
                  <a:cubicBezTo>
                    <a:pt x="31737" y="3137"/>
                    <a:pt x="31216" y="3429"/>
                    <a:pt x="30023" y="3569"/>
                  </a:cubicBezTo>
                  <a:lnTo>
                    <a:pt x="24498" y="4191"/>
                  </a:lnTo>
                  <a:cubicBezTo>
                    <a:pt x="22123" y="4483"/>
                    <a:pt x="21196" y="6414"/>
                    <a:pt x="21196" y="12243"/>
                  </a:cubicBezTo>
                  <a:lnTo>
                    <a:pt x="21196" y="50609"/>
                  </a:lnTo>
                  <a:cubicBezTo>
                    <a:pt x="21196" y="63144"/>
                    <a:pt x="22644" y="63576"/>
                    <a:pt x="30289" y="63576"/>
                  </a:cubicBezTo>
                  <a:cubicBezTo>
                    <a:pt x="41478" y="63576"/>
                    <a:pt x="44247" y="60884"/>
                    <a:pt x="47003" y="55384"/>
                  </a:cubicBezTo>
                  <a:lnTo>
                    <a:pt x="49898" y="49555"/>
                  </a:lnTo>
                  <a:cubicBezTo>
                    <a:pt x="50965" y="47472"/>
                    <a:pt x="51092" y="47142"/>
                    <a:pt x="51346" y="47142"/>
                  </a:cubicBezTo>
                  <a:cubicBezTo>
                    <a:pt x="51752" y="47142"/>
                    <a:pt x="52794" y="47295"/>
                    <a:pt x="53594" y="47472"/>
                  </a:cubicBezTo>
                  <a:cubicBezTo>
                    <a:pt x="53987" y="47625"/>
                    <a:pt x="54115" y="47765"/>
                    <a:pt x="54115" y="48057"/>
                  </a:cubicBezTo>
                  <a:cubicBezTo>
                    <a:pt x="54115" y="48349"/>
                    <a:pt x="53454" y="51626"/>
                    <a:pt x="53200" y="53124"/>
                  </a:cubicBezTo>
                  <a:lnTo>
                    <a:pt x="50965" y="64491"/>
                  </a:lnTo>
                  <a:cubicBezTo>
                    <a:pt x="50305" y="67628"/>
                    <a:pt x="50178" y="68059"/>
                    <a:pt x="49111" y="68059"/>
                  </a:cubicBezTo>
                  <a:cubicBezTo>
                    <a:pt x="41605" y="68059"/>
                    <a:pt x="32271" y="67767"/>
                    <a:pt x="24104" y="67767"/>
                  </a:cubicBezTo>
                  <a:cubicBezTo>
                    <a:pt x="16459" y="67767"/>
                    <a:pt x="8687" y="68059"/>
                    <a:pt x="1054" y="68059"/>
                  </a:cubicBezTo>
                  <a:cubicBezTo>
                    <a:pt x="267" y="68059"/>
                    <a:pt x="0" y="67005"/>
                    <a:pt x="0" y="66281"/>
                  </a:cubicBezTo>
                  <a:cubicBezTo>
                    <a:pt x="0" y="64783"/>
                    <a:pt x="533" y="64783"/>
                    <a:pt x="1714" y="64491"/>
                  </a:cubicBezTo>
                  <a:lnTo>
                    <a:pt x="7251" y="63868"/>
                  </a:lnTo>
                  <a:cubicBezTo>
                    <a:pt x="9614" y="63576"/>
                    <a:pt x="10541" y="61646"/>
                    <a:pt x="10541" y="55817"/>
                  </a:cubicBezTo>
                  <a:lnTo>
                    <a:pt x="10541" y="12243"/>
                  </a:lnTo>
                  <a:cubicBezTo>
                    <a:pt x="10541" y="6414"/>
                    <a:pt x="9614" y="4483"/>
                    <a:pt x="6985" y="4191"/>
                  </a:cubicBezTo>
                  <a:lnTo>
                    <a:pt x="1714" y="3569"/>
                  </a:lnTo>
                  <a:cubicBezTo>
                    <a:pt x="533" y="3429"/>
                    <a:pt x="0" y="2984"/>
                    <a:pt x="0" y="1791"/>
                  </a:cubicBezTo>
                  <a:cubicBezTo>
                    <a:pt x="0" y="1054"/>
                    <a:pt x="267"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 name="Shape 19"/>
            <p:cNvSpPr>
              <a:spLocks/>
            </p:cNvSpPr>
            <p:nvPr/>
          </p:nvSpPr>
          <p:spPr bwMode="auto">
            <a:xfrm>
              <a:off x="15177" y="3933"/>
              <a:ext cx="426" cy="681"/>
            </a:xfrm>
            <a:custGeom>
              <a:avLst/>
              <a:gdLst>
                <a:gd name="T0" fmla="*/ 3950 w 42589"/>
                <a:gd name="T1" fmla="*/ 0 h 68059"/>
                <a:gd name="T2" fmla="*/ 18821 w 42589"/>
                <a:gd name="T3" fmla="*/ 292 h 68059"/>
                <a:gd name="T4" fmla="*/ 38036 w 42589"/>
                <a:gd name="T5" fmla="*/ 0 h 68059"/>
                <a:gd name="T6" fmla="*/ 42589 w 42589"/>
                <a:gd name="T7" fmla="*/ 903 h 68059"/>
                <a:gd name="T8" fmla="*/ 42589 w 42589"/>
                <a:gd name="T9" fmla="*/ 7422 h 68059"/>
                <a:gd name="T10" fmla="*/ 35281 w 42589"/>
                <a:gd name="T11" fmla="*/ 4483 h 68059"/>
                <a:gd name="T12" fmla="*/ 24092 w 42589"/>
                <a:gd name="T13" fmla="*/ 10897 h 68059"/>
                <a:gd name="T14" fmla="*/ 24092 w 42589"/>
                <a:gd name="T15" fmla="*/ 55385 h 68059"/>
                <a:gd name="T16" fmla="*/ 32385 w 42589"/>
                <a:gd name="T17" fmla="*/ 63577 h 68059"/>
                <a:gd name="T18" fmla="*/ 42589 w 42589"/>
                <a:gd name="T19" fmla="*/ 60214 h 68059"/>
                <a:gd name="T20" fmla="*/ 42589 w 42589"/>
                <a:gd name="T21" fmla="*/ 66674 h 68059"/>
                <a:gd name="T22" fmla="*/ 38570 w 42589"/>
                <a:gd name="T23" fmla="*/ 68059 h 68059"/>
                <a:gd name="T24" fmla="*/ 19355 w 42589"/>
                <a:gd name="T25" fmla="*/ 67767 h 68059"/>
                <a:gd name="T26" fmla="*/ 914 w 42589"/>
                <a:gd name="T27" fmla="*/ 68059 h 68059"/>
                <a:gd name="T28" fmla="*/ 0 w 42589"/>
                <a:gd name="T29" fmla="*/ 66573 h 68059"/>
                <a:gd name="T30" fmla="*/ 2108 w 42589"/>
                <a:gd name="T31" fmla="*/ 64491 h 68059"/>
                <a:gd name="T32" fmla="*/ 8166 w 42589"/>
                <a:gd name="T33" fmla="*/ 63869 h 68059"/>
                <a:gd name="T34" fmla="*/ 13424 w 42589"/>
                <a:gd name="T35" fmla="*/ 58369 h 68059"/>
                <a:gd name="T36" fmla="*/ 13424 w 42589"/>
                <a:gd name="T37" fmla="*/ 12243 h 68059"/>
                <a:gd name="T38" fmla="*/ 9995 w 42589"/>
                <a:gd name="T39" fmla="*/ 4191 h 68059"/>
                <a:gd name="T40" fmla="*/ 5004 w 42589"/>
                <a:gd name="T41" fmla="*/ 3569 h 68059"/>
                <a:gd name="T42" fmla="*/ 2896 w 42589"/>
                <a:gd name="T43" fmla="*/ 1791 h 68059"/>
                <a:gd name="T44" fmla="*/ 3950 w 42589"/>
                <a:gd name="T45" fmla="*/ 0 h 68059"/>
                <a:gd name="T46" fmla="*/ 0 w 42589"/>
                <a:gd name="T47" fmla="*/ 0 h 68059"/>
                <a:gd name="T48" fmla="*/ 42589 w 42589"/>
                <a:gd name="T4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42589" h="68059">
                  <a:moveTo>
                    <a:pt x="3950" y="0"/>
                  </a:moveTo>
                  <a:cubicBezTo>
                    <a:pt x="5652" y="0"/>
                    <a:pt x="11062" y="292"/>
                    <a:pt x="18821" y="292"/>
                  </a:cubicBezTo>
                  <a:cubicBezTo>
                    <a:pt x="25133" y="292"/>
                    <a:pt x="31471" y="0"/>
                    <a:pt x="38036" y="0"/>
                  </a:cubicBezTo>
                  <a:lnTo>
                    <a:pt x="42589" y="903"/>
                  </a:lnTo>
                  <a:lnTo>
                    <a:pt x="42589" y="7422"/>
                  </a:lnTo>
                  <a:lnTo>
                    <a:pt x="35281" y="4483"/>
                  </a:lnTo>
                  <a:cubicBezTo>
                    <a:pt x="26327" y="4483"/>
                    <a:pt x="24092" y="5220"/>
                    <a:pt x="24092" y="10897"/>
                  </a:cubicBezTo>
                  <a:lnTo>
                    <a:pt x="24092" y="55385"/>
                  </a:lnTo>
                  <a:cubicBezTo>
                    <a:pt x="24092" y="63005"/>
                    <a:pt x="25667" y="63577"/>
                    <a:pt x="32385" y="63577"/>
                  </a:cubicBezTo>
                  <a:lnTo>
                    <a:pt x="42589" y="60214"/>
                  </a:lnTo>
                  <a:lnTo>
                    <a:pt x="42589" y="66674"/>
                  </a:lnTo>
                  <a:lnTo>
                    <a:pt x="38570" y="68059"/>
                  </a:lnTo>
                  <a:cubicBezTo>
                    <a:pt x="31852" y="68059"/>
                    <a:pt x="25667" y="67767"/>
                    <a:pt x="19355" y="67767"/>
                  </a:cubicBezTo>
                  <a:cubicBezTo>
                    <a:pt x="13157" y="67767"/>
                    <a:pt x="6845" y="68059"/>
                    <a:pt x="914" y="68059"/>
                  </a:cubicBezTo>
                  <a:cubicBezTo>
                    <a:pt x="381" y="68059"/>
                    <a:pt x="0" y="67628"/>
                    <a:pt x="0" y="66573"/>
                  </a:cubicBezTo>
                  <a:cubicBezTo>
                    <a:pt x="0" y="64936"/>
                    <a:pt x="381" y="64643"/>
                    <a:pt x="2108" y="64491"/>
                  </a:cubicBezTo>
                  <a:lnTo>
                    <a:pt x="8166" y="63869"/>
                  </a:lnTo>
                  <a:cubicBezTo>
                    <a:pt x="12370" y="63285"/>
                    <a:pt x="13424" y="61506"/>
                    <a:pt x="13424" y="58369"/>
                  </a:cubicBezTo>
                  <a:lnTo>
                    <a:pt x="13424" y="12243"/>
                  </a:lnTo>
                  <a:cubicBezTo>
                    <a:pt x="13424" y="6414"/>
                    <a:pt x="12510" y="4483"/>
                    <a:pt x="9995" y="4191"/>
                  </a:cubicBezTo>
                  <a:lnTo>
                    <a:pt x="5004" y="3569"/>
                  </a:lnTo>
                  <a:cubicBezTo>
                    <a:pt x="3416" y="3429"/>
                    <a:pt x="2896" y="3429"/>
                    <a:pt x="2896" y="1791"/>
                  </a:cubicBezTo>
                  <a:cubicBezTo>
                    <a:pt x="2896" y="1067"/>
                    <a:pt x="3150" y="0"/>
                    <a:pt x="3950"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 name="Shape 20"/>
            <p:cNvSpPr>
              <a:spLocks/>
            </p:cNvSpPr>
            <p:nvPr/>
          </p:nvSpPr>
          <p:spPr bwMode="auto">
            <a:xfrm>
              <a:off x="15603" y="3942"/>
              <a:ext cx="310" cy="658"/>
            </a:xfrm>
            <a:custGeom>
              <a:avLst/>
              <a:gdLst>
                <a:gd name="T0" fmla="*/ 0 w 31007"/>
                <a:gd name="T1" fmla="*/ 0 h 65771"/>
                <a:gd name="T2" fmla="*/ 13059 w 31007"/>
                <a:gd name="T3" fmla="*/ 2590 h 65771"/>
                <a:gd name="T4" fmla="*/ 31007 w 31007"/>
                <a:gd name="T5" fmla="*/ 33133 h 65771"/>
                <a:gd name="T6" fmla="*/ 21148 w 31007"/>
                <a:gd name="T7" fmla="*/ 58479 h 65771"/>
                <a:gd name="T8" fmla="*/ 0 w 31007"/>
                <a:gd name="T9" fmla="*/ 65771 h 65771"/>
                <a:gd name="T10" fmla="*/ 0 w 31007"/>
                <a:gd name="T11" fmla="*/ 59311 h 65771"/>
                <a:gd name="T12" fmla="*/ 9624 w 31007"/>
                <a:gd name="T13" fmla="*/ 56140 h 65771"/>
                <a:gd name="T14" fmla="*/ 18498 w 31007"/>
                <a:gd name="T15" fmla="*/ 31927 h 65771"/>
                <a:gd name="T16" fmla="*/ 11667 w 31007"/>
                <a:gd name="T17" fmla="*/ 11210 h 65771"/>
                <a:gd name="T18" fmla="*/ 0 w 31007"/>
                <a:gd name="T19" fmla="*/ 6519 h 65771"/>
                <a:gd name="T20" fmla="*/ 0 w 31007"/>
                <a:gd name="T21" fmla="*/ 0 h 65771"/>
                <a:gd name="T22" fmla="*/ 0 w 31007"/>
                <a:gd name="T23" fmla="*/ 0 h 65771"/>
                <a:gd name="T24" fmla="*/ 31007 w 31007"/>
                <a:gd name="T25" fmla="*/ 65771 h 65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1007" h="65771">
                  <a:moveTo>
                    <a:pt x="0" y="0"/>
                  </a:moveTo>
                  <a:lnTo>
                    <a:pt x="13059" y="2590"/>
                  </a:lnTo>
                  <a:cubicBezTo>
                    <a:pt x="27078" y="9121"/>
                    <a:pt x="31007" y="23399"/>
                    <a:pt x="31007" y="33133"/>
                  </a:cubicBezTo>
                  <a:cubicBezTo>
                    <a:pt x="31007" y="44245"/>
                    <a:pt x="27353" y="52751"/>
                    <a:pt x="21148" y="58479"/>
                  </a:cubicBezTo>
                  <a:lnTo>
                    <a:pt x="0" y="65771"/>
                  </a:lnTo>
                  <a:lnTo>
                    <a:pt x="0" y="59311"/>
                  </a:lnTo>
                  <a:lnTo>
                    <a:pt x="9624" y="56140"/>
                  </a:lnTo>
                  <a:cubicBezTo>
                    <a:pt x="14974" y="51399"/>
                    <a:pt x="18498" y="43713"/>
                    <a:pt x="18498" y="31927"/>
                  </a:cubicBezTo>
                  <a:cubicBezTo>
                    <a:pt x="18498" y="23202"/>
                    <a:pt x="16094" y="16115"/>
                    <a:pt x="11667" y="11210"/>
                  </a:cubicBezTo>
                  <a:lnTo>
                    <a:pt x="0" y="6519"/>
                  </a:lnTo>
                  <a:lnTo>
                    <a:pt x="0"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 name="Shape 21"/>
            <p:cNvSpPr>
              <a:spLocks/>
            </p:cNvSpPr>
            <p:nvPr/>
          </p:nvSpPr>
          <p:spPr bwMode="auto">
            <a:xfrm>
              <a:off x="16070" y="3934"/>
              <a:ext cx="537" cy="680"/>
            </a:xfrm>
            <a:custGeom>
              <a:avLst/>
              <a:gdLst>
                <a:gd name="T0" fmla="*/ 1067 w 53708"/>
                <a:gd name="T1" fmla="*/ 0 h 68059"/>
                <a:gd name="T2" fmla="*/ 23305 w 53708"/>
                <a:gd name="T3" fmla="*/ 292 h 68059"/>
                <a:gd name="T4" fmla="*/ 45542 w 53708"/>
                <a:gd name="T5" fmla="*/ 0 h 68059"/>
                <a:gd name="T6" fmla="*/ 47270 w 53708"/>
                <a:gd name="T7" fmla="*/ 1054 h 68059"/>
                <a:gd name="T8" fmla="*/ 48717 w 53708"/>
                <a:gd name="T9" fmla="*/ 14795 h 68059"/>
                <a:gd name="T10" fmla="*/ 48057 w 53708"/>
                <a:gd name="T11" fmla="*/ 15811 h 68059"/>
                <a:gd name="T12" fmla="*/ 46482 w 53708"/>
                <a:gd name="T13" fmla="*/ 15811 h 68059"/>
                <a:gd name="T14" fmla="*/ 45288 w 53708"/>
                <a:gd name="T15" fmla="*/ 14795 h 68059"/>
                <a:gd name="T16" fmla="*/ 42532 w 53708"/>
                <a:gd name="T17" fmla="*/ 9842 h 68059"/>
                <a:gd name="T18" fmla="*/ 29616 w 53708"/>
                <a:gd name="T19" fmla="*/ 4483 h 68059"/>
                <a:gd name="T20" fmla="*/ 21196 w 53708"/>
                <a:gd name="T21" fmla="*/ 9398 h 68059"/>
                <a:gd name="T22" fmla="*/ 21196 w 53708"/>
                <a:gd name="T23" fmla="*/ 31038 h 68059"/>
                <a:gd name="T24" fmla="*/ 28169 w 53708"/>
                <a:gd name="T25" fmla="*/ 31331 h 68059"/>
                <a:gd name="T26" fmla="*/ 36335 w 53708"/>
                <a:gd name="T27" fmla="*/ 25832 h 68059"/>
                <a:gd name="T28" fmla="*/ 38697 w 53708"/>
                <a:gd name="T29" fmla="*/ 21501 h 68059"/>
                <a:gd name="T30" fmla="*/ 40424 w 53708"/>
                <a:gd name="T31" fmla="*/ 22695 h 68059"/>
                <a:gd name="T32" fmla="*/ 39891 w 53708"/>
                <a:gd name="T33" fmla="*/ 35230 h 68059"/>
                <a:gd name="T34" fmla="*/ 40158 w 53708"/>
                <a:gd name="T35" fmla="*/ 44780 h 68059"/>
                <a:gd name="T36" fmla="*/ 38189 w 53708"/>
                <a:gd name="T37" fmla="*/ 45986 h 68059"/>
                <a:gd name="T38" fmla="*/ 36335 w 53708"/>
                <a:gd name="T39" fmla="*/ 41021 h 68059"/>
                <a:gd name="T40" fmla="*/ 28829 w 53708"/>
                <a:gd name="T41" fmla="*/ 35814 h 68059"/>
                <a:gd name="T42" fmla="*/ 21196 w 53708"/>
                <a:gd name="T43" fmla="*/ 35814 h 68059"/>
                <a:gd name="T44" fmla="*/ 21196 w 53708"/>
                <a:gd name="T45" fmla="*/ 59868 h 68059"/>
                <a:gd name="T46" fmla="*/ 32258 w 53708"/>
                <a:gd name="T47" fmla="*/ 63576 h 68059"/>
                <a:gd name="T48" fmla="*/ 46736 w 53708"/>
                <a:gd name="T49" fmla="*/ 57315 h 68059"/>
                <a:gd name="T50" fmla="*/ 50559 w 53708"/>
                <a:gd name="T51" fmla="*/ 51486 h 68059"/>
                <a:gd name="T52" fmla="*/ 51473 w 53708"/>
                <a:gd name="T53" fmla="*/ 51041 h 68059"/>
                <a:gd name="T54" fmla="*/ 52794 w 53708"/>
                <a:gd name="T55" fmla="*/ 51041 h 68059"/>
                <a:gd name="T56" fmla="*/ 53708 w 53708"/>
                <a:gd name="T57" fmla="*/ 51918 h 68059"/>
                <a:gd name="T58" fmla="*/ 53454 w 53708"/>
                <a:gd name="T59" fmla="*/ 54039 h 68059"/>
                <a:gd name="T60" fmla="*/ 50165 w 53708"/>
                <a:gd name="T61" fmla="*/ 67005 h 68059"/>
                <a:gd name="T62" fmla="*/ 47651 w 53708"/>
                <a:gd name="T63" fmla="*/ 68059 h 68059"/>
                <a:gd name="T64" fmla="*/ 27648 w 53708"/>
                <a:gd name="T65" fmla="*/ 67767 h 68059"/>
                <a:gd name="T66" fmla="*/ 1067 w 53708"/>
                <a:gd name="T67" fmla="*/ 68059 h 68059"/>
                <a:gd name="T68" fmla="*/ 0 w 53708"/>
                <a:gd name="T69" fmla="*/ 66281 h 68059"/>
                <a:gd name="T70" fmla="*/ 2108 w 53708"/>
                <a:gd name="T71" fmla="*/ 64491 h 68059"/>
                <a:gd name="T72" fmla="*/ 7506 w 53708"/>
                <a:gd name="T73" fmla="*/ 63868 h 68059"/>
                <a:gd name="T74" fmla="*/ 10528 w 53708"/>
                <a:gd name="T75" fmla="*/ 55817 h 68059"/>
                <a:gd name="T76" fmla="*/ 10528 w 53708"/>
                <a:gd name="T77" fmla="*/ 12243 h 68059"/>
                <a:gd name="T78" fmla="*/ 7506 w 53708"/>
                <a:gd name="T79" fmla="*/ 4191 h 68059"/>
                <a:gd name="T80" fmla="*/ 2515 w 53708"/>
                <a:gd name="T81" fmla="*/ 3569 h 68059"/>
                <a:gd name="T82" fmla="*/ 0 w 53708"/>
                <a:gd name="T83" fmla="*/ 1791 h 68059"/>
                <a:gd name="T84" fmla="*/ 1067 w 53708"/>
                <a:gd name="T85" fmla="*/ 0 h 68059"/>
                <a:gd name="T86" fmla="*/ 0 w 53708"/>
                <a:gd name="T87" fmla="*/ 0 h 68059"/>
                <a:gd name="T88" fmla="*/ 53708 w 53708"/>
                <a:gd name="T8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53708" h="68059">
                  <a:moveTo>
                    <a:pt x="1067" y="0"/>
                  </a:moveTo>
                  <a:cubicBezTo>
                    <a:pt x="8420" y="0"/>
                    <a:pt x="15926" y="292"/>
                    <a:pt x="23305" y="292"/>
                  </a:cubicBezTo>
                  <a:cubicBezTo>
                    <a:pt x="30683" y="292"/>
                    <a:pt x="38189" y="0"/>
                    <a:pt x="45542" y="0"/>
                  </a:cubicBezTo>
                  <a:cubicBezTo>
                    <a:pt x="46482" y="0"/>
                    <a:pt x="47142" y="432"/>
                    <a:pt x="47270" y="1054"/>
                  </a:cubicBezTo>
                  <a:cubicBezTo>
                    <a:pt x="47523" y="3137"/>
                    <a:pt x="48717" y="13881"/>
                    <a:pt x="48717" y="14795"/>
                  </a:cubicBezTo>
                  <a:cubicBezTo>
                    <a:pt x="48717" y="15380"/>
                    <a:pt x="48451" y="15811"/>
                    <a:pt x="48057" y="15811"/>
                  </a:cubicBezTo>
                  <a:lnTo>
                    <a:pt x="46482" y="15811"/>
                  </a:lnTo>
                  <a:cubicBezTo>
                    <a:pt x="45949" y="15811"/>
                    <a:pt x="45695" y="15519"/>
                    <a:pt x="45288" y="14795"/>
                  </a:cubicBezTo>
                  <a:lnTo>
                    <a:pt x="42532" y="9842"/>
                  </a:lnTo>
                  <a:cubicBezTo>
                    <a:pt x="39891" y="5207"/>
                    <a:pt x="36741" y="4483"/>
                    <a:pt x="29616" y="4483"/>
                  </a:cubicBezTo>
                  <a:cubicBezTo>
                    <a:pt x="21857" y="4483"/>
                    <a:pt x="21196" y="4914"/>
                    <a:pt x="21196" y="9398"/>
                  </a:cubicBezTo>
                  <a:lnTo>
                    <a:pt x="21196" y="31038"/>
                  </a:lnTo>
                  <a:cubicBezTo>
                    <a:pt x="23711" y="31191"/>
                    <a:pt x="25946" y="31331"/>
                    <a:pt x="28169" y="31331"/>
                  </a:cubicBezTo>
                  <a:cubicBezTo>
                    <a:pt x="34367" y="31331"/>
                    <a:pt x="35420" y="30455"/>
                    <a:pt x="36335" y="25832"/>
                  </a:cubicBezTo>
                  <a:cubicBezTo>
                    <a:pt x="37122" y="22072"/>
                    <a:pt x="37655" y="21501"/>
                    <a:pt x="38697" y="21501"/>
                  </a:cubicBezTo>
                  <a:cubicBezTo>
                    <a:pt x="39637" y="21501"/>
                    <a:pt x="40424" y="21641"/>
                    <a:pt x="40424" y="22695"/>
                  </a:cubicBezTo>
                  <a:cubicBezTo>
                    <a:pt x="40424" y="25502"/>
                    <a:pt x="39891" y="29984"/>
                    <a:pt x="39891" y="35230"/>
                  </a:cubicBezTo>
                  <a:cubicBezTo>
                    <a:pt x="39891" y="38659"/>
                    <a:pt x="40158" y="41643"/>
                    <a:pt x="40158" y="44780"/>
                  </a:cubicBezTo>
                  <a:cubicBezTo>
                    <a:pt x="40158" y="45656"/>
                    <a:pt x="39637" y="45986"/>
                    <a:pt x="38189" y="45986"/>
                  </a:cubicBezTo>
                  <a:cubicBezTo>
                    <a:pt x="36995" y="45986"/>
                    <a:pt x="36602" y="45212"/>
                    <a:pt x="36335" y="41021"/>
                  </a:cubicBezTo>
                  <a:cubicBezTo>
                    <a:pt x="36081" y="36576"/>
                    <a:pt x="33046" y="35814"/>
                    <a:pt x="28829" y="35814"/>
                  </a:cubicBezTo>
                  <a:lnTo>
                    <a:pt x="21196" y="35814"/>
                  </a:lnTo>
                  <a:lnTo>
                    <a:pt x="21196" y="59868"/>
                  </a:lnTo>
                  <a:cubicBezTo>
                    <a:pt x="21196" y="62992"/>
                    <a:pt x="22644" y="63576"/>
                    <a:pt x="32258" y="63576"/>
                  </a:cubicBezTo>
                  <a:cubicBezTo>
                    <a:pt x="40297" y="63576"/>
                    <a:pt x="43053" y="62992"/>
                    <a:pt x="46736" y="57315"/>
                  </a:cubicBezTo>
                  <a:lnTo>
                    <a:pt x="50559" y="51486"/>
                  </a:lnTo>
                  <a:cubicBezTo>
                    <a:pt x="50686" y="51194"/>
                    <a:pt x="50953" y="51041"/>
                    <a:pt x="51473" y="51041"/>
                  </a:cubicBezTo>
                  <a:lnTo>
                    <a:pt x="52794" y="51041"/>
                  </a:lnTo>
                  <a:cubicBezTo>
                    <a:pt x="53454" y="51041"/>
                    <a:pt x="53708" y="51486"/>
                    <a:pt x="53708" y="51918"/>
                  </a:cubicBezTo>
                  <a:cubicBezTo>
                    <a:pt x="53708" y="52539"/>
                    <a:pt x="53582" y="53416"/>
                    <a:pt x="53454" y="54039"/>
                  </a:cubicBezTo>
                  <a:lnTo>
                    <a:pt x="50165" y="67005"/>
                  </a:lnTo>
                  <a:cubicBezTo>
                    <a:pt x="50038" y="67767"/>
                    <a:pt x="48971" y="68059"/>
                    <a:pt x="47651" y="68059"/>
                  </a:cubicBezTo>
                  <a:cubicBezTo>
                    <a:pt x="44501" y="68059"/>
                    <a:pt x="35420" y="67767"/>
                    <a:pt x="27648" y="67767"/>
                  </a:cubicBezTo>
                  <a:cubicBezTo>
                    <a:pt x="18822" y="67767"/>
                    <a:pt x="9868" y="68059"/>
                    <a:pt x="1067" y="68059"/>
                  </a:cubicBezTo>
                  <a:cubicBezTo>
                    <a:pt x="254" y="68059"/>
                    <a:pt x="0" y="67005"/>
                    <a:pt x="0" y="66281"/>
                  </a:cubicBezTo>
                  <a:cubicBezTo>
                    <a:pt x="0" y="64783"/>
                    <a:pt x="534" y="64630"/>
                    <a:pt x="2108" y="64491"/>
                  </a:cubicBezTo>
                  <a:lnTo>
                    <a:pt x="7506" y="63868"/>
                  </a:lnTo>
                  <a:cubicBezTo>
                    <a:pt x="9614" y="63576"/>
                    <a:pt x="10528" y="61646"/>
                    <a:pt x="10528" y="55817"/>
                  </a:cubicBezTo>
                  <a:lnTo>
                    <a:pt x="10528" y="12243"/>
                  </a:lnTo>
                  <a:cubicBezTo>
                    <a:pt x="10528" y="6414"/>
                    <a:pt x="9614" y="4483"/>
                    <a:pt x="7506" y="4191"/>
                  </a:cubicBezTo>
                  <a:lnTo>
                    <a:pt x="2515" y="3569"/>
                  </a:lnTo>
                  <a:cubicBezTo>
                    <a:pt x="534" y="3277"/>
                    <a:pt x="0" y="3137"/>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 name="Shape 22"/>
            <p:cNvSpPr>
              <a:spLocks/>
            </p:cNvSpPr>
            <p:nvPr/>
          </p:nvSpPr>
          <p:spPr bwMode="auto">
            <a:xfrm>
              <a:off x="17180" y="3922"/>
              <a:ext cx="400" cy="704"/>
            </a:xfrm>
            <a:custGeom>
              <a:avLst/>
              <a:gdLst>
                <a:gd name="T0" fmla="*/ 21590 w 40030"/>
                <a:gd name="T1" fmla="*/ 0 h 70460"/>
                <a:gd name="T2" fmla="*/ 34239 w 40030"/>
                <a:gd name="T3" fmla="*/ 2540 h 70460"/>
                <a:gd name="T4" fmla="*/ 37008 w 40030"/>
                <a:gd name="T5" fmla="*/ 1194 h 70460"/>
                <a:gd name="T6" fmla="*/ 38049 w 40030"/>
                <a:gd name="T7" fmla="*/ 2540 h 70460"/>
                <a:gd name="T8" fmla="*/ 38202 w 40030"/>
                <a:gd name="T9" fmla="*/ 4763 h 70460"/>
                <a:gd name="T10" fmla="*/ 39243 w 40030"/>
                <a:gd name="T11" fmla="*/ 16282 h 70460"/>
                <a:gd name="T12" fmla="*/ 39510 w 40030"/>
                <a:gd name="T13" fmla="*/ 18352 h 70460"/>
                <a:gd name="T14" fmla="*/ 38049 w 40030"/>
                <a:gd name="T15" fmla="*/ 20142 h 70460"/>
                <a:gd name="T16" fmla="*/ 36093 w 40030"/>
                <a:gd name="T17" fmla="*/ 19127 h 70460"/>
                <a:gd name="T18" fmla="*/ 34366 w 40030"/>
                <a:gd name="T19" fmla="*/ 14491 h 70460"/>
                <a:gd name="T20" fmla="*/ 22403 w 40030"/>
                <a:gd name="T21" fmla="*/ 3899 h 70460"/>
                <a:gd name="T22" fmla="*/ 11455 w 40030"/>
                <a:gd name="T23" fmla="*/ 15367 h 70460"/>
                <a:gd name="T24" fmla="*/ 40030 w 40030"/>
                <a:gd name="T25" fmla="*/ 49835 h 70460"/>
                <a:gd name="T26" fmla="*/ 18694 w 40030"/>
                <a:gd name="T27" fmla="*/ 70460 h 70460"/>
                <a:gd name="T28" fmla="*/ 2108 w 40030"/>
                <a:gd name="T29" fmla="*/ 68059 h 70460"/>
                <a:gd name="T30" fmla="*/ 1321 w 40030"/>
                <a:gd name="T31" fmla="*/ 65354 h 70460"/>
                <a:gd name="T32" fmla="*/ 533 w 40030"/>
                <a:gd name="T33" fmla="*/ 56579 h 70460"/>
                <a:gd name="T34" fmla="*/ 0 w 40030"/>
                <a:gd name="T35" fmla="*/ 51181 h 70460"/>
                <a:gd name="T36" fmla="*/ 1981 w 40030"/>
                <a:gd name="T37" fmla="*/ 49695 h 70460"/>
                <a:gd name="T38" fmla="*/ 5004 w 40030"/>
                <a:gd name="T39" fmla="*/ 54470 h 70460"/>
                <a:gd name="T40" fmla="*/ 18974 w 40030"/>
                <a:gd name="T41" fmla="*/ 66561 h 70460"/>
                <a:gd name="T42" fmla="*/ 29375 w 40030"/>
                <a:gd name="T43" fmla="*/ 54178 h 70460"/>
                <a:gd name="T44" fmla="*/ 1854 w 40030"/>
                <a:gd name="T45" fmla="*/ 20142 h 70460"/>
                <a:gd name="T46" fmla="*/ 21590 w 40030"/>
                <a:gd name="T47" fmla="*/ 0 h 70460"/>
                <a:gd name="T48" fmla="*/ 0 w 40030"/>
                <a:gd name="T49" fmla="*/ 0 h 70460"/>
                <a:gd name="T50" fmla="*/ 40030 w 40030"/>
                <a:gd name="T51"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0030" h="70460">
                  <a:moveTo>
                    <a:pt x="21590" y="0"/>
                  </a:moveTo>
                  <a:cubicBezTo>
                    <a:pt x="29908" y="0"/>
                    <a:pt x="32525" y="2540"/>
                    <a:pt x="34239" y="2540"/>
                  </a:cubicBezTo>
                  <a:cubicBezTo>
                    <a:pt x="35166" y="2540"/>
                    <a:pt x="36347" y="1194"/>
                    <a:pt x="37008" y="1194"/>
                  </a:cubicBezTo>
                  <a:cubicBezTo>
                    <a:pt x="37668" y="1194"/>
                    <a:pt x="37922" y="1778"/>
                    <a:pt x="38049" y="2540"/>
                  </a:cubicBezTo>
                  <a:lnTo>
                    <a:pt x="38202" y="4763"/>
                  </a:lnTo>
                  <a:lnTo>
                    <a:pt x="39243" y="16282"/>
                  </a:lnTo>
                  <a:cubicBezTo>
                    <a:pt x="39370" y="17005"/>
                    <a:pt x="39370" y="17628"/>
                    <a:pt x="39510" y="18352"/>
                  </a:cubicBezTo>
                  <a:cubicBezTo>
                    <a:pt x="39510" y="19127"/>
                    <a:pt x="39370" y="20142"/>
                    <a:pt x="38049" y="20142"/>
                  </a:cubicBezTo>
                  <a:cubicBezTo>
                    <a:pt x="36881" y="20142"/>
                    <a:pt x="36347" y="20003"/>
                    <a:pt x="36093" y="19127"/>
                  </a:cubicBezTo>
                  <a:lnTo>
                    <a:pt x="34366" y="14491"/>
                  </a:lnTo>
                  <a:cubicBezTo>
                    <a:pt x="31737" y="7315"/>
                    <a:pt x="27394" y="3899"/>
                    <a:pt x="22403" y="3899"/>
                  </a:cubicBezTo>
                  <a:cubicBezTo>
                    <a:pt x="15799" y="3899"/>
                    <a:pt x="11455" y="9246"/>
                    <a:pt x="11455" y="15367"/>
                  </a:cubicBezTo>
                  <a:cubicBezTo>
                    <a:pt x="11455" y="32385"/>
                    <a:pt x="40030" y="27178"/>
                    <a:pt x="40030" y="49835"/>
                  </a:cubicBezTo>
                  <a:cubicBezTo>
                    <a:pt x="40030" y="61062"/>
                    <a:pt x="33058" y="70460"/>
                    <a:pt x="18694" y="70460"/>
                  </a:cubicBezTo>
                  <a:cubicBezTo>
                    <a:pt x="10655" y="70460"/>
                    <a:pt x="2896" y="68821"/>
                    <a:pt x="2108" y="68059"/>
                  </a:cubicBezTo>
                  <a:cubicBezTo>
                    <a:pt x="1575" y="67615"/>
                    <a:pt x="1448" y="67145"/>
                    <a:pt x="1321" y="65354"/>
                  </a:cubicBezTo>
                  <a:lnTo>
                    <a:pt x="533" y="56579"/>
                  </a:lnTo>
                  <a:cubicBezTo>
                    <a:pt x="254" y="54178"/>
                    <a:pt x="0" y="52680"/>
                    <a:pt x="0" y="51181"/>
                  </a:cubicBezTo>
                  <a:cubicBezTo>
                    <a:pt x="0" y="50305"/>
                    <a:pt x="660" y="49695"/>
                    <a:pt x="1981" y="49695"/>
                  </a:cubicBezTo>
                  <a:cubicBezTo>
                    <a:pt x="3162" y="49695"/>
                    <a:pt x="3556" y="50750"/>
                    <a:pt x="5004" y="54470"/>
                  </a:cubicBezTo>
                  <a:cubicBezTo>
                    <a:pt x="8293" y="63132"/>
                    <a:pt x="13170" y="66561"/>
                    <a:pt x="18974" y="66561"/>
                  </a:cubicBezTo>
                  <a:cubicBezTo>
                    <a:pt x="25819" y="66561"/>
                    <a:pt x="29375" y="60732"/>
                    <a:pt x="29375" y="54178"/>
                  </a:cubicBezTo>
                  <a:cubicBezTo>
                    <a:pt x="29375" y="37300"/>
                    <a:pt x="1854" y="42405"/>
                    <a:pt x="1854" y="20142"/>
                  </a:cubicBezTo>
                  <a:cubicBezTo>
                    <a:pt x="1854" y="7900"/>
                    <a:pt x="11062" y="0"/>
                    <a:pt x="21590"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 name="Shape 23"/>
            <p:cNvSpPr>
              <a:spLocks/>
            </p:cNvSpPr>
            <p:nvPr/>
          </p:nvSpPr>
          <p:spPr bwMode="auto">
            <a:xfrm>
              <a:off x="17764" y="3934"/>
              <a:ext cx="838" cy="680"/>
            </a:xfrm>
            <a:custGeom>
              <a:avLst/>
              <a:gdLst>
                <a:gd name="T0" fmla="*/ 2362 w 83731"/>
                <a:gd name="T1" fmla="*/ 0 h 68059"/>
                <a:gd name="T2" fmla="*/ 11976 w 83731"/>
                <a:gd name="T3" fmla="*/ 292 h 68059"/>
                <a:gd name="T4" fmla="*/ 20930 w 83731"/>
                <a:gd name="T5" fmla="*/ 0 h 68059"/>
                <a:gd name="T6" fmla="*/ 22644 w 83731"/>
                <a:gd name="T7" fmla="*/ 2070 h 68059"/>
                <a:gd name="T8" fmla="*/ 41085 w 83731"/>
                <a:gd name="T9" fmla="*/ 51333 h 68059"/>
                <a:gd name="T10" fmla="*/ 62128 w 83731"/>
                <a:gd name="T11" fmla="*/ 2260 h 68059"/>
                <a:gd name="T12" fmla="*/ 63983 w 83731"/>
                <a:gd name="T13" fmla="*/ 0 h 68059"/>
                <a:gd name="T14" fmla="*/ 72276 w 83731"/>
                <a:gd name="T15" fmla="*/ 292 h 68059"/>
                <a:gd name="T16" fmla="*/ 81623 w 83731"/>
                <a:gd name="T17" fmla="*/ 0 h 68059"/>
                <a:gd name="T18" fmla="*/ 82677 w 83731"/>
                <a:gd name="T19" fmla="*/ 1778 h 68059"/>
                <a:gd name="T20" fmla="*/ 81496 w 83731"/>
                <a:gd name="T21" fmla="*/ 3899 h 68059"/>
                <a:gd name="T22" fmla="*/ 76619 w 83731"/>
                <a:gd name="T23" fmla="*/ 4191 h 68059"/>
                <a:gd name="T24" fmla="*/ 73190 w 83731"/>
                <a:gd name="T25" fmla="*/ 12827 h 68059"/>
                <a:gd name="T26" fmla="*/ 73190 w 83731"/>
                <a:gd name="T27" fmla="*/ 55817 h 68059"/>
                <a:gd name="T28" fmla="*/ 76619 w 83731"/>
                <a:gd name="T29" fmla="*/ 63868 h 68059"/>
                <a:gd name="T30" fmla="*/ 82157 w 83731"/>
                <a:gd name="T31" fmla="*/ 64491 h 68059"/>
                <a:gd name="T32" fmla="*/ 83731 w 83731"/>
                <a:gd name="T33" fmla="*/ 66269 h 68059"/>
                <a:gd name="T34" fmla="*/ 82677 w 83731"/>
                <a:gd name="T35" fmla="*/ 68059 h 68059"/>
                <a:gd name="T36" fmla="*/ 67932 w 83731"/>
                <a:gd name="T37" fmla="*/ 67767 h 68059"/>
                <a:gd name="T38" fmla="*/ 54115 w 83731"/>
                <a:gd name="T39" fmla="*/ 68059 h 68059"/>
                <a:gd name="T40" fmla="*/ 53048 w 83731"/>
                <a:gd name="T41" fmla="*/ 66269 h 68059"/>
                <a:gd name="T42" fmla="*/ 54623 w 83731"/>
                <a:gd name="T43" fmla="*/ 64491 h 68059"/>
                <a:gd name="T44" fmla="*/ 59106 w 83731"/>
                <a:gd name="T45" fmla="*/ 63868 h 68059"/>
                <a:gd name="T46" fmla="*/ 62535 w 83731"/>
                <a:gd name="T47" fmla="*/ 55817 h 68059"/>
                <a:gd name="T48" fmla="*/ 62535 w 83731"/>
                <a:gd name="T49" fmla="*/ 12967 h 68059"/>
                <a:gd name="T50" fmla="*/ 62281 w 83731"/>
                <a:gd name="T51" fmla="*/ 12967 h 68059"/>
                <a:gd name="T52" fmla="*/ 38976 w 83731"/>
                <a:gd name="T53" fmla="*/ 66269 h 68059"/>
                <a:gd name="T54" fmla="*/ 36856 w 83731"/>
                <a:gd name="T55" fmla="*/ 68059 h 68059"/>
                <a:gd name="T56" fmla="*/ 34620 w 83731"/>
                <a:gd name="T57" fmla="*/ 65798 h 68059"/>
                <a:gd name="T58" fmla="*/ 16180 w 83731"/>
                <a:gd name="T59" fmla="*/ 17005 h 68059"/>
                <a:gd name="T60" fmla="*/ 15926 w 83731"/>
                <a:gd name="T61" fmla="*/ 17005 h 68059"/>
                <a:gd name="T62" fmla="*/ 12510 w 83731"/>
                <a:gd name="T63" fmla="*/ 54902 h 68059"/>
                <a:gd name="T64" fmla="*/ 17247 w 83731"/>
                <a:gd name="T65" fmla="*/ 63868 h 68059"/>
                <a:gd name="T66" fmla="*/ 22898 w 83731"/>
                <a:gd name="T67" fmla="*/ 65646 h 68059"/>
                <a:gd name="T68" fmla="*/ 21577 w 83731"/>
                <a:gd name="T69" fmla="*/ 68059 h 68059"/>
                <a:gd name="T70" fmla="*/ 10935 w 83731"/>
                <a:gd name="T71" fmla="*/ 67767 h 68059"/>
                <a:gd name="T72" fmla="*/ 1321 w 83731"/>
                <a:gd name="T73" fmla="*/ 68059 h 68059"/>
                <a:gd name="T74" fmla="*/ 0 w 83731"/>
                <a:gd name="T75" fmla="*/ 66421 h 68059"/>
                <a:gd name="T76" fmla="*/ 5131 w 83731"/>
                <a:gd name="T77" fmla="*/ 63868 h 68059"/>
                <a:gd name="T78" fmla="*/ 9080 w 83731"/>
                <a:gd name="T79" fmla="*/ 52540 h 68059"/>
                <a:gd name="T80" fmla="*/ 13157 w 83731"/>
                <a:gd name="T81" fmla="*/ 12535 h 68059"/>
                <a:gd name="T82" fmla="*/ 7887 w 83731"/>
                <a:gd name="T83" fmla="*/ 4191 h 68059"/>
                <a:gd name="T84" fmla="*/ 3023 w 83731"/>
                <a:gd name="T85" fmla="*/ 3569 h 68059"/>
                <a:gd name="T86" fmla="*/ 1448 w 83731"/>
                <a:gd name="T87" fmla="*/ 2260 h 68059"/>
                <a:gd name="T88" fmla="*/ 2362 w 83731"/>
                <a:gd name="T89" fmla="*/ 0 h 68059"/>
                <a:gd name="T90" fmla="*/ 0 w 83731"/>
                <a:gd name="T91" fmla="*/ 0 h 68059"/>
                <a:gd name="T92" fmla="*/ 83731 w 83731"/>
                <a:gd name="T93"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83731" h="68059">
                  <a:moveTo>
                    <a:pt x="2362" y="0"/>
                  </a:moveTo>
                  <a:cubicBezTo>
                    <a:pt x="5652" y="0"/>
                    <a:pt x="8954" y="292"/>
                    <a:pt x="11976" y="292"/>
                  </a:cubicBezTo>
                  <a:cubicBezTo>
                    <a:pt x="15139" y="292"/>
                    <a:pt x="19088" y="0"/>
                    <a:pt x="20930" y="0"/>
                  </a:cubicBezTo>
                  <a:cubicBezTo>
                    <a:pt x="21451" y="0"/>
                    <a:pt x="21984" y="432"/>
                    <a:pt x="22644" y="2070"/>
                  </a:cubicBezTo>
                  <a:lnTo>
                    <a:pt x="41085" y="51333"/>
                  </a:lnTo>
                  <a:cubicBezTo>
                    <a:pt x="50026" y="30747"/>
                    <a:pt x="57798" y="15659"/>
                    <a:pt x="62128" y="2260"/>
                  </a:cubicBezTo>
                  <a:cubicBezTo>
                    <a:pt x="62662" y="584"/>
                    <a:pt x="62916" y="0"/>
                    <a:pt x="63983" y="0"/>
                  </a:cubicBezTo>
                  <a:cubicBezTo>
                    <a:pt x="66091" y="0"/>
                    <a:pt x="69126" y="292"/>
                    <a:pt x="72276" y="292"/>
                  </a:cubicBezTo>
                  <a:cubicBezTo>
                    <a:pt x="75438" y="292"/>
                    <a:pt x="79248" y="0"/>
                    <a:pt x="81623" y="0"/>
                  </a:cubicBezTo>
                  <a:cubicBezTo>
                    <a:pt x="82410" y="0"/>
                    <a:pt x="82677" y="1054"/>
                    <a:pt x="82677" y="1778"/>
                  </a:cubicBezTo>
                  <a:cubicBezTo>
                    <a:pt x="82677" y="3124"/>
                    <a:pt x="82017" y="3899"/>
                    <a:pt x="81496" y="3899"/>
                  </a:cubicBezTo>
                  <a:lnTo>
                    <a:pt x="76619" y="4191"/>
                  </a:lnTo>
                  <a:cubicBezTo>
                    <a:pt x="73990" y="4331"/>
                    <a:pt x="73190" y="6414"/>
                    <a:pt x="73190" y="12827"/>
                  </a:cubicBezTo>
                  <a:lnTo>
                    <a:pt x="73190" y="55817"/>
                  </a:lnTo>
                  <a:cubicBezTo>
                    <a:pt x="73190" y="61646"/>
                    <a:pt x="74117" y="63576"/>
                    <a:pt x="76619" y="63868"/>
                  </a:cubicBezTo>
                  <a:lnTo>
                    <a:pt x="82157" y="64491"/>
                  </a:lnTo>
                  <a:cubicBezTo>
                    <a:pt x="83198" y="64630"/>
                    <a:pt x="83731" y="64922"/>
                    <a:pt x="83731" y="66269"/>
                  </a:cubicBezTo>
                  <a:cubicBezTo>
                    <a:pt x="83731" y="67005"/>
                    <a:pt x="83465" y="68059"/>
                    <a:pt x="82677" y="68059"/>
                  </a:cubicBezTo>
                  <a:cubicBezTo>
                    <a:pt x="80963" y="68059"/>
                    <a:pt x="75565" y="67767"/>
                    <a:pt x="67932" y="67767"/>
                  </a:cubicBezTo>
                  <a:cubicBezTo>
                    <a:pt x="61214" y="67767"/>
                    <a:pt x="55817" y="68059"/>
                    <a:pt x="54115" y="68059"/>
                  </a:cubicBezTo>
                  <a:cubicBezTo>
                    <a:pt x="53315" y="68059"/>
                    <a:pt x="53048" y="67005"/>
                    <a:pt x="53048" y="66269"/>
                  </a:cubicBezTo>
                  <a:cubicBezTo>
                    <a:pt x="53048" y="64922"/>
                    <a:pt x="53708" y="64783"/>
                    <a:pt x="54623" y="64491"/>
                  </a:cubicBezTo>
                  <a:lnTo>
                    <a:pt x="59106" y="63868"/>
                  </a:lnTo>
                  <a:cubicBezTo>
                    <a:pt x="61747" y="63576"/>
                    <a:pt x="62535" y="61646"/>
                    <a:pt x="62535" y="55817"/>
                  </a:cubicBezTo>
                  <a:lnTo>
                    <a:pt x="62535" y="12967"/>
                  </a:lnTo>
                  <a:lnTo>
                    <a:pt x="62281" y="12967"/>
                  </a:lnTo>
                  <a:cubicBezTo>
                    <a:pt x="51473" y="36246"/>
                    <a:pt x="42659" y="55817"/>
                    <a:pt x="38976" y="66269"/>
                  </a:cubicBezTo>
                  <a:cubicBezTo>
                    <a:pt x="38443" y="67767"/>
                    <a:pt x="37783" y="68059"/>
                    <a:pt x="36856" y="68059"/>
                  </a:cubicBezTo>
                  <a:cubicBezTo>
                    <a:pt x="36068" y="68059"/>
                    <a:pt x="35154" y="67145"/>
                    <a:pt x="34620" y="65798"/>
                  </a:cubicBezTo>
                  <a:cubicBezTo>
                    <a:pt x="28829" y="51194"/>
                    <a:pt x="22378" y="32385"/>
                    <a:pt x="16180" y="17005"/>
                  </a:cubicBezTo>
                  <a:lnTo>
                    <a:pt x="15926" y="17005"/>
                  </a:lnTo>
                  <a:cubicBezTo>
                    <a:pt x="14351" y="26416"/>
                    <a:pt x="12510" y="45644"/>
                    <a:pt x="12510" y="54902"/>
                  </a:cubicBezTo>
                  <a:cubicBezTo>
                    <a:pt x="12510" y="62662"/>
                    <a:pt x="13157" y="63576"/>
                    <a:pt x="17247" y="63868"/>
                  </a:cubicBezTo>
                  <a:cubicBezTo>
                    <a:pt x="21984" y="64160"/>
                    <a:pt x="22898" y="64160"/>
                    <a:pt x="22898" y="65646"/>
                  </a:cubicBezTo>
                  <a:cubicBezTo>
                    <a:pt x="22898" y="67614"/>
                    <a:pt x="22898" y="68059"/>
                    <a:pt x="21577" y="68059"/>
                  </a:cubicBezTo>
                  <a:cubicBezTo>
                    <a:pt x="18428" y="68059"/>
                    <a:pt x="15139" y="67767"/>
                    <a:pt x="10935" y="67767"/>
                  </a:cubicBezTo>
                  <a:cubicBezTo>
                    <a:pt x="7506" y="67767"/>
                    <a:pt x="4216" y="68059"/>
                    <a:pt x="1321" y="68059"/>
                  </a:cubicBezTo>
                  <a:cubicBezTo>
                    <a:pt x="381" y="68059"/>
                    <a:pt x="0" y="67767"/>
                    <a:pt x="0" y="66421"/>
                  </a:cubicBezTo>
                  <a:cubicBezTo>
                    <a:pt x="0" y="64491"/>
                    <a:pt x="660" y="64300"/>
                    <a:pt x="5131" y="63868"/>
                  </a:cubicBezTo>
                  <a:cubicBezTo>
                    <a:pt x="7226" y="63715"/>
                    <a:pt x="8547" y="62992"/>
                    <a:pt x="9080" y="52540"/>
                  </a:cubicBezTo>
                  <a:cubicBezTo>
                    <a:pt x="9868" y="34760"/>
                    <a:pt x="13157" y="13881"/>
                    <a:pt x="13157" y="12535"/>
                  </a:cubicBezTo>
                  <a:cubicBezTo>
                    <a:pt x="13157" y="8344"/>
                    <a:pt x="11583" y="4623"/>
                    <a:pt x="7887" y="4191"/>
                  </a:cubicBezTo>
                  <a:lnTo>
                    <a:pt x="3023" y="3569"/>
                  </a:lnTo>
                  <a:cubicBezTo>
                    <a:pt x="2108" y="3416"/>
                    <a:pt x="1448" y="3416"/>
                    <a:pt x="1448" y="2260"/>
                  </a:cubicBezTo>
                  <a:cubicBezTo>
                    <a:pt x="1448" y="762"/>
                    <a:pt x="1575" y="0"/>
                    <a:pt x="2362"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 name="Shape 24"/>
            <p:cNvSpPr>
              <a:spLocks/>
            </p:cNvSpPr>
            <p:nvPr/>
          </p:nvSpPr>
          <p:spPr bwMode="auto">
            <a:xfrm>
              <a:off x="18764" y="3922"/>
              <a:ext cx="308" cy="704"/>
            </a:xfrm>
            <a:custGeom>
              <a:avLst/>
              <a:gdLst>
                <a:gd name="T0" fmla="*/ 30804 w 30804"/>
                <a:gd name="T1" fmla="*/ 0 h 70455"/>
                <a:gd name="T2" fmla="*/ 30804 w 30804"/>
                <a:gd name="T3" fmla="*/ 3901 h 70455"/>
                <a:gd name="T4" fmla="*/ 17754 w 30804"/>
                <a:gd name="T5" fmla="*/ 12347 h 70455"/>
                <a:gd name="T6" fmla="*/ 12509 w 30804"/>
                <a:gd name="T7" fmla="*/ 35228 h 70455"/>
                <a:gd name="T8" fmla="*/ 17754 w 30804"/>
                <a:gd name="T9" fmla="*/ 58108 h 70455"/>
                <a:gd name="T10" fmla="*/ 30804 w 30804"/>
                <a:gd name="T11" fmla="*/ 66554 h 70455"/>
                <a:gd name="T12" fmla="*/ 30804 w 30804"/>
                <a:gd name="T13" fmla="*/ 70455 h 70455"/>
                <a:gd name="T14" fmla="*/ 8390 w 30804"/>
                <a:gd name="T15" fmla="*/ 61463 h 70455"/>
                <a:gd name="T16" fmla="*/ 0 w 30804"/>
                <a:gd name="T17" fmla="*/ 35228 h 70455"/>
                <a:gd name="T18" fmla="*/ 8390 w 30804"/>
                <a:gd name="T19" fmla="*/ 8992 h 70455"/>
                <a:gd name="T20" fmla="*/ 30804 w 30804"/>
                <a:gd name="T21" fmla="*/ 0 h 70455"/>
                <a:gd name="T22" fmla="*/ 0 w 30804"/>
                <a:gd name="T23" fmla="*/ 0 h 70455"/>
                <a:gd name="T24" fmla="*/ 30804 w 30804"/>
                <a:gd name="T25" fmla="*/ 70455 h 70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55">
                  <a:moveTo>
                    <a:pt x="30804" y="0"/>
                  </a:moveTo>
                  <a:lnTo>
                    <a:pt x="30804" y="3901"/>
                  </a:lnTo>
                  <a:lnTo>
                    <a:pt x="17754" y="12347"/>
                  </a:lnTo>
                  <a:cubicBezTo>
                    <a:pt x="14481" y="17775"/>
                    <a:pt x="12509" y="25607"/>
                    <a:pt x="12509" y="35228"/>
                  </a:cubicBezTo>
                  <a:cubicBezTo>
                    <a:pt x="12509" y="44848"/>
                    <a:pt x="14481" y="52680"/>
                    <a:pt x="17754" y="58108"/>
                  </a:cubicBezTo>
                  <a:lnTo>
                    <a:pt x="30804" y="66554"/>
                  </a:lnTo>
                  <a:lnTo>
                    <a:pt x="30804" y="70455"/>
                  </a:lnTo>
                  <a:lnTo>
                    <a:pt x="8390" y="61463"/>
                  </a:lnTo>
                  <a:cubicBezTo>
                    <a:pt x="3026" y="55529"/>
                    <a:pt x="0" y="46721"/>
                    <a:pt x="0" y="35228"/>
                  </a:cubicBezTo>
                  <a:cubicBezTo>
                    <a:pt x="0" y="23734"/>
                    <a:pt x="3026" y="14927"/>
                    <a:pt x="8390" y="8992"/>
                  </a:cubicBezTo>
                  <a:lnTo>
                    <a:pt x="3080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 name="Shape 25"/>
            <p:cNvSpPr>
              <a:spLocks/>
            </p:cNvSpPr>
            <p:nvPr/>
          </p:nvSpPr>
          <p:spPr bwMode="auto">
            <a:xfrm>
              <a:off x="19072" y="3922"/>
              <a:ext cx="308" cy="704"/>
            </a:xfrm>
            <a:custGeom>
              <a:avLst/>
              <a:gdLst>
                <a:gd name="T0" fmla="*/ 7 w 30804"/>
                <a:gd name="T1" fmla="*/ 0 h 70460"/>
                <a:gd name="T2" fmla="*/ 30804 w 30804"/>
                <a:gd name="T3" fmla="*/ 35230 h 70460"/>
                <a:gd name="T4" fmla="*/ 7 w 30804"/>
                <a:gd name="T5" fmla="*/ 70460 h 70460"/>
                <a:gd name="T6" fmla="*/ 0 w 30804"/>
                <a:gd name="T7" fmla="*/ 70457 h 70460"/>
                <a:gd name="T8" fmla="*/ 0 w 30804"/>
                <a:gd name="T9" fmla="*/ 66557 h 70460"/>
                <a:gd name="T10" fmla="*/ 7 w 30804"/>
                <a:gd name="T11" fmla="*/ 66561 h 70460"/>
                <a:gd name="T12" fmla="*/ 18295 w 30804"/>
                <a:gd name="T13" fmla="*/ 35230 h 70460"/>
                <a:gd name="T14" fmla="*/ 7 w 30804"/>
                <a:gd name="T15" fmla="*/ 3899 h 70460"/>
                <a:gd name="T16" fmla="*/ 0 w 30804"/>
                <a:gd name="T17" fmla="*/ 3903 h 70460"/>
                <a:gd name="T18" fmla="*/ 0 w 30804"/>
                <a:gd name="T19" fmla="*/ 3 h 70460"/>
                <a:gd name="T20" fmla="*/ 7 w 30804"/>
                <a:gd name="T21" fmla="*/ 0 h 70460"/>
                <a:gd name="T22" fmla="*/ 0 w 30804"/>
                <a:gd name="T23" fmla="*/ 0 h 70460"/>
                <a:gd name="T24" fmla="*/ 30804 w 30804"/>
                <a:gd name="T2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60">
                  <a:moveTo>
                    <a:pt x="7" y="0"/>
                  </a:moveTo>
                  <a:cubicBezTo>
                    <a:pt x="18701" y="0"/>
                    <a:pt x="30804" y="12243"/>
                    <a:pt x="30804" y="35230"/>
                  </a:cubicBezTo>
                  <a:cubicBezTo>
                    <a:pt x="30804" y="58217"/>
                    <a:pt x="18701" y="70460"/>
                    <a:pt x="7" y="70460"/>
                  </a:cubicBezTo>
                  <a:lnTo>
                    <a:pt x="0" y="70457"/>
                  </a:lnTo>
                  <a:lnTo>
                    <a:pt x="0" y="66557"/>
                  </a:lnTo>
                  <a:lnTo>
                    <a:pt x="7" y="66561"/>
                  </a:lnTo>
                  <a:cubicBezTo>
                    <a:pt x="10408" y="66561"/>
                    <a:pt x="18295" y="54470"/>
                    <a:pt x="18295" y="35230"/>
                  </a:cubicBezTo>
                  <a:cubicBezTo>
                    <a:pt x="18295" y="15990"/>
                    <a:pt x="10408" y="3899"/>
                    <a:pt x="7" y="3899"/>
                  </a:cubicBezTo>
                  <a:lnTo>
                    <a:pt x="0" y="3903"/>
                  </a:lnTo>
                  <a:lnTo>
                    <a:pt x="0" y="3"/>
                  </a:lnTo>
                  <a:lnTo>
                    <a:pt x="7"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 name="Shape 26"/>
            <p:cNvSpPr>
              <a:spLocks/>
            </p:cNvSpPr>
            <p:nvPr/>
          </p:nvSpPr>
          <p:spPr bwMode="auto">
            <a:xfrm>
              <a:off x="19555" y="3922"/>
              <a:ext cx="308" cy="704"/>
            </a:xfrm>
            <a:custGeom>
              <a:avLst/>
              <a:gdLst>
                <a:gd name="T0" fmla="*/ 30804 w 30804"/>
                <a:gd name="T1" fmla="*/ 0 h 70455"/>
                <a:gd name="T2" fmla="*/ 30804 w 30804"/>
                <a:gd name="T3" fmla="*/ 3900 h 70455"/>
                <a:gd name="T4" fmla="*/ 17753 w 30804"/>
                <a:gd name="T5" fmla="*/ 12347 h 70455"/>
                <a:gd name="T6" fmla="*/ 12497 w 30804"/>
                <a:gd name="T7" fmla="*/ 35228 h 70455"/>
                <a:gd name="T8" fmla="*/ 17753 w 30804"/>
                <a:gd name="T9" fmla="*/ 58108 h 70455"/>
                <a:gd name="T10" fmla="*/ 30804 w 30804"/>
                <a:gd name="T11" fmla="*/ 66555 h 70455"/>
                <a:gd name="T12" fmla="*/ 30804 w 30804"/>
                <a:gd name="T13" fmla="*/ 70455 h 70455"/>
                <a:gd name="T14" fmla="*/ 8395 w 30804"/>
                <a:gd name="T15" fmla="*/ 61463 h 70455"/>
                <a:gd name="T16" fmla="*/ 0 w 30804"/>
                <a:gd name="T17" fmla="*/ 35228 h 70455"/>
                <a:gd name="T18" fmla="*/ 8395 w 30804"/>
                <a:gd name="T19" fmla="*/ 8993 h 70455"/>
                <a:gd name="T20" fmla="*/ 30804 w 30804"/>
                <a:gd name="T21" fmla="*/ 0 h 70455"/>
                <a:gd name="T22" fmla="*/ 0 w 30804"/>
                <a:gd name="T23" fmla="*/ 0 h 70455"/>
                <a:gd name="T24" fmla="*/ 30804 w 30804"/>
                <a:gd name="T25" fmla="*/ 70455 h 70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55">
                  <a:moveTo>
                    <a:pt x="30804" y="0"/>
                  </a:moveTo>
                  <a:lnTo>
                    <a:pt x="30804" y="3900"/>
                  </a:lnTo>
                  <a:lnTo>
                    <a:pt x="17753" y="12347"/>
                  </a:lnTo>
                  <a:cubicBezTo>
                    <a:pt x="14475" y="17775"/>
                    <a:pt x="12497" y="25608"/>
                    <a:pt x="12497" y="35228"/>
                  </a:cubicBezTo>
                  <a:cubicBezTo>
                    <a:pt x="12497" y="44848"/>
                    <a:pt x="14475" y="52681"/>
                    <a:pt x="17753" y="58108"/>
                  </a:cubicBezTo>
                  <a:lnTo>
                    <a:pt x="30804" y="66555"/>
                  </a:lnTo>
                  <a:lnTo>
                    <a:pt x="30804" y="70455"/>
                  </a:lnTo>
                  <a:lnTo>
                    <a:pt x="8395" y="61463"/>
                  </a:lnTo>
                  <a:cubicBezTo>
                    <a:pt x="3029" y="55529"/>
                    <a:pt x="0" y="46721"/>
                    <a:pt x="0" y="35228"/>
                  </a:cubicBezTo>
                  <a:cubicBezTo>
                    <a:pt x="0" y="23734"/>
                    <a:pt x="3029" y="14927"/>
                    <a:pt x="8395" y="8993"/>
                  </a:cubicBezTo>
                  <a:lnTo>
                    <a:pt x="3080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 name="Shape 27"/>
            <p:cNvSpPr>
              <a:spLocks/>
            </p:cNvSpPr>
            <p:nvPr/>
          </p:nvSpPr>
          <p:spPr bwMode="auto">
            <a:xfrm>
              <a:off x="19863" y="3922"/>
              <a:ext cx="308" cy="704"/>
            </a:xfrm>
            <a:custGeom>
              <a:avLst/>
              <a:gdLst>
                <a:gd name="T0" fmla="*/ 6 w 30816"/>
                <a:gd name="T1" fmla="*/ 0 h 70460"/>
                <a:gd name="T2" fmla="*/ 30816 w 30816"/>
                <a:gd name="T3" fmla="*/ 35230 h 70460"/>
                <a:gd name="T4" fmla="*/ 6 w 30816"/>
                <a:gd name="T5" fmla="*/ 70460 h 70460"/>
                <a:gd name="T6" fmla="*/ 0 w 30816"/>
                <a:gd name="T7" fmla="*/ 70458 h 70460"/>
                <a:gd name="T8" fmla="*/ 0 w 30816"/>
                <a:gd name="T9" fmla="*/ 66557 h 70460"/>
                <a:gd name="T10" fmla="*/ 6 w 30816"/>
                <a:gd name="T11" fmla="*/ 66561 h 70460"/>
                <a:gd name="T12" fmla="*/ 18307 w 30816"/>
                <a:gd name="T13" fmla="*/ 35230 h 70460"/>
                <a:gd name="T14" fmla="*/ 6 w 30816"/>
                <a:gd name="T15" fmla="*/ 3899 h 70460"/>
                <a:gd name="T16" fmla="*/ 0 w 30816"/>
                <a:gd name="T17" fmla="*/ 3903 h 70460"/>
                <a:gd name="T18" fmla="*/ 0 w 30816"/>
                <a:gd name="T19" fmla="*/ 3 h 70460"/>
                <a:gd name="T20" fmla="*/ 6 w 30816"/>
                <a:gd name="T21" fmla="*/ 0 h 70460"/>
                <a:gd name="T22" fmla="*/ 0 w 30816"/>
                <a:gd name="T23" fmla="*/ 0 h 70460"/>
                <a:gd name="T24" fmla="*/ 30816 w 30816"/>
                <a:gd name="T2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16" h="70460">
                  <a:moveTo>
                    <a:pt x="6" y="0"/>
                  </a:moveTo>
                  <a:cubicBezTo>
                    <a:pt x="18700" y="0"/>
                    <a:pt x="30816" y="12243"/>
                    <a:pt x="30816" y="35230"/>
                  </a:cubicBezTo>
                  <a:cubicBezTo>
                    <a:pt x="30816" y="58217"/>
                    <a:pt x="18700" y="70460"/>
                    <a:pt x="6" y="70460"/>
                  </a:cubicBezTo>
                  <a:lnTo>
                    <a:pt x="0" y="70458"/>
                  </a:lnTo>
                  <a:lnTo>
                    <a:pt x="0" y="66557"/>
                  </a:lnTo>
                  <a:lnTo>
                    <a:pt x="6" y="66561"/>
                  </a:lnTo>
                  <a:cubicBezTo>
                    <a:pt x="10408" y="66561"/>
                    <a:pt x="18307" y="54470"/>
                    <a:pt x="18307" y="35230"/>
                  </a:cubicBezTo>
                  <a:cubicBezTo>
                    <a:pt x="18307" y="15990"/>
                    <a:pt x="10408" y="3899"/>
                    <a:pt x="6" y="3899"/>
                  </a:cubicBezTo>
                  <a:lnTo>
                    <a:pt x="0" y="3903"/>
                  </a:lnTo>
                  <a:lnTo>
                    <a:pt x="0" y="3"/>
                  </a:lnTo>
                  <a:lnTo>
                    <a:pt x="6"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 name="Shape 28"/>
            <p:cNvSpPr>
              <a:spLocks/>
            </p:cNvSpPr>
            <p:nvPr/>
          </p:nvSpPr>
          <p:spPr bwMode="auto">
            <a:xfrm>
              <a:off x="20296" y="3921"/>
              <a:ext cx="716" cy="693"/>
            </a:xfrm>
            <a:custGeom>
              <a:avLst/>
              <a:gdLst>
                <a:gd name="T0" fmla="*/ 4876 w 71615"/>
                <a:gd name="T1" fmla="*/ 0 h 69266"/>
                <a:gd name="T2" fmla="*/ 6197 w 71615"/>
                <a:gd name="T3" fmla="*/ 762 h 69266"/>
                <a:gd name="T4" fmla="*/ 8293 w 71615"/>
                <a:gd name="T5" fmla="*/ 1498 h 69266"/>
                <a:gd name="T6" fmla="*/ 62801 w 71615"/>
                <a:gd name="T7" fmla="*/ 1498 h 69266"/>
                <a:gd name="T8" fmla="*/ 64389 w 71615"/>
                <a:gd name="T9" fmla="*/ 762 h 69266"/>
                <a:gd name="T10" fmla="*/ 65837 w 71615"/>
                <a:gd name="T11" fmla="*/ 0 h 69266"/>
                <a:gd name="T12" fmla="*/ 67805 w 71615"/>
                <a:gd name="T13" fmla="*/ 2108 h 69266"/>
                <a:gd name="T14" fmla="*/ 70828 w 71615"/>
                <a:gd name="T15" fmla="*/ 11519 h 69266"/>
                <a:gd name="T16" fmla="*/ 71615 w 71615"/>
                <a:gd name="T17" fmla="*/ 15380 h 69266"/>
                <a:gd name="T18" fmla="*/ 69253 w 71615"/>
                <a:gd name="T19" fmla="*/ 16434 h 69266"/>
                <a:gd name="T20" fmla="*/ 65964 w 71615"/>
                <a:gd name="T21" fmla="*/ 12382 h 69266"/>
                <a:gd name="T22" fmla="*/ 51358 w 71615"/>
                <a:gd name="T23" fmla="*/ 5982 h 69266"/>
                <a:gd name="T24" fmla="*/ 41999 w 71615"/>
                <a:gd name="T25" fmla="*/ 10744 h 69266"/>
                <a:gd name="T26" fmla="*/ 41999 w 71615"/>
                <a:gd name="T27" fmla="*/ 57023 h 69266"/>
                <a:gd name="T28" fmla="*/ 46736 w 71615"/>
                <a:gd name="T29" fmla="*/ 65074 h 69266"/>
                <a:gd name="T30" fmla="*/ 52007 w 71615"/>
                <a:gd name="T31" fmla="*/ 65367 h 69266"/>
                <a:gd name="T32" fmla="*/ 53581 w 71615"/>
                <a:gd name="T33" fmla="*/ 67475 h 69266"/>
                <a:gd name="T34" fmla="*/ 52527 w 71615"/>
                <a:gd name="T35" fmla="*/ 69266 h 69266"/>
                <a:gd name="T36" fmla="*/ 36728 w 71615"/>
                <a:gd name="T37" fmla="*/ 68973 h 69266"/>
                <a:gd name="T38" fmla="*/ 20803 w 71615"/>
                <a:gd name="T39" fmla="*/ 69266 h 69266"/>
                <a:gd name="T40" fmla="*/ 19761 w 71615"/>
                <a:gd name="T41" fmla="*/ 67475 h 69266"/>
                <a:gd name="T42" fmla="*/ 21336 w 71615"/>
                <a:gd name="T43" fmla="*/ 65367 h 69266"/>
                <a:gd name="T44" fmla="*/ 26607 w 71615"/>
                <a:gd name="T45" fmla="*/ 65074 h 69266"/>
                <a:gd name="T46" fmla="*/ 31343 w 71615"/>
                <a:gd name="T47" fmla="*/ 57023 h 69266"/>
                <a:gd name="T48" fmla="*/ 31343 w 71615"/>
                <a:gd name="T49" fmla="*/ 12243 h 69266"/>
                <a:gd name="T50" fmla="*/ 28054 w 71615"/>
                <a:gd name="T51" fmla="*/ 5982 h 69266"/>
                <a:gd name="T52" fmla="*/ 20803 w 71615"/>
                <a:gd name="T53" fmla="*/ 5982 h 69266"/>
                <a:gd name="T54" fmla="*/ 5791 w 71615"/>
                <a:gd name="T55" fmla="*/ 13005 h 69266"/>
                <a:gd name="T56" fmla="*/ 2235 w 71615"/>
                <a:gd name="T57" fmla="*/ 17310 h 69266"/>
                <a:gd name="T58" fmla="*/ 0 w 71615"/>
                <a:gd name="T59" fmla="*/ 16281 h 69266"/>
                <a:gd name="T60" fmla="*/ 787 w 71615"/>
                <a:gd name="T61" fmla="*/ 13005 h 69266"/>
                <a:gd name="T62" fmla="*/ 3962 w 71615"/>
                <a:gd name="T63" fmla="*/ 1206 h 69266"/>
                <a:gd name="T64" fmla="*/ 4876 w 71615"/>
                <a:gd name="T65" fmla="*/ 0 h 69266"/>
                <a:gd name="T66" fmla="*/ 0 w 71615"/>
                <a:gd name="T67" fmla="*/ 0 h 69266"/>
                <a:gd name="T68" fmla="*/ 71615 w 71615"/>
                <a:gd name="T69" fmla="*/ 69266 h 69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71615" h="69266">
                  <a:moveTo>
                    <a:pt x="4876" y="0"/>
                  </a:moveTo>
                  <a:cubicBezTo>
                    <a:pt x="5270" y="0"/>
                    <a:pt x="5664" y="292"/>
                    <a:pt x="6197" y="762"/>
                  </a:cubicBezTo>
                  <a:cubicBezTo>
                    <a:pt x="6718" y="1206"/>
                    <a:pt x="7505" y="1498"/>
                    <a:pt x="8293" y="1498"/>
                  </a:cubicBezTo>
                  <a:lnTo>
                    <a:pt x="62801" y="1498"/>
                  </a:lnTo>
                  <a:cubicBezTo>
                    <a:pt x="63322" y="1498"/>
                    <a:pt x="63855" y="1054"/>
                    <a:pt x="64389" y="762"/>
                  </a:cubicBezTo>
                  <a:cubicBezTo>
                    <a:pt x="64897" y="292"/>
                    <a:pt x="65430" y="0"/>
                    <a:pt x="65837" y="0"/>
                  </a:cubicBezTo>
                  <a:cubicBezTo>
                    <a:pt x="66751" y="0"/>
                    <a:pt x="67411" y="762"/>
                    <a:pt x="67805" y="2108"/>
                  </a:cubicBezTo>
                  <a:lnTo>
                    <a:pt x="70828" y="11519"/>
                  </a:lnTo>
                  <a:cubicBezTo>
                    <a:pt x="71361" y="13297"/>
                    <a:pt x="71615" y="14643"/>
                    <a:pt x="71615" y="15380"/>
                  </a:cubicBezTo>
                  <a:cubicBezTo>
                    <a:pt x="71615" y="16002"/>
                    <a:pt x="71234" y="16434"/>
                    <a:pt x="69253" y="16434"/>
                  </a:cubicBezTo>
                  <a:cubicBezTo>
                    <a:pt x="68593" y="16434"/>
                    <a:pt x="67805" y="15380"/>
                    <a:pt x="65964" y="12382"/>
                  </a:cubicBezTo>
                  <a:cubicBezTo>
                    <a:pt x="62535" y="6883"/>
                    <a:pt x="60833" y="5982"/>
                    <a:pt x="51358" y="5982"/>
                  </a:cubicBezTo>
                  <a:cubicBezTo>
                    <a:pt x="42659" y="5982"/>
                    <a:pt x="41999" y="6414"/>
                    <a:pt x="41999" y="10744"/>
                  </a:cubicBezTo>
                  <a:lnTo>
                    <a:pt x="41999" y="57023"/>
                  </a:lnTo>
                  <a:cubicBezTo>
                    <a:pt x="41999" y="63436"/>
                    <a:pt x="42913" y="64922"/>
                    <a:pt x="46736" y="65074"/>
                  </a:cubicBezTo>
                  <a:lnTo>
                    <a:pt x="52007" y="65367"/>
                  </a:lnTo>
                  <a:cubicBezTo>
                    <a:pt x="53060" y="65367"/>
                    <a:pt x="53581" y="65697"/>
                    <a:pt x="53581" y="67475"/>
                  </a:cubicBezTo>
                  <a:cubicBezTo>
                    <a:pt x="53581" y="68211"/>
                    <a:pt x="53327" y="69266"/>
                    <a:pt x="52527" y="69266"/>
                  </a:cubicBezTo>
                  <a:cubicBezTo>
                    <a:pt x="50825" y="69266"/>
                    <a:pt x="45428" y="68973"/>
                    <a:pt x="36728" y="68973"/>
                  </a:cubicBezTo>
                  <a:cubicBezTo>
                    <a:pt x="27915" y="68973"/>
                    <a:pt x="22517" y="69266"/>
                    <a:pt x="20803" y="69266"/>
                  </a:cubicBezTo>
                  <a:cubicBezTo>
                    <a:pt x="20015" y="69266"/>
                    <a:pt x="19761" y="68211"/>
                    <a:pt x="19761" y="67475"/>
                  </a:cubicBezTo>
                  <a:cubicBezTo>
                    <a:pt x="19761" y="65697"/>
                    <a:pt x="20269" y="65367"/>
                    <a:pt x="21336" y="65367"/>
                  </a:cubicBezTo>
                  <a:lnTo>
                    <a:pt x="26607" y="65074"/>
                  </a:lnTo>
                  <a:cubicBezTo>
                    <a:pt x="30416" y="64922"/>
                    <a:pt x="31343" y="63436"/>
                    <a:pt x="31343" y="57023"/>
                  </a:cubicBezTo>
                  <a:lnTo>
                    <a:pt x="31343" y="12243"/>
                  </a:lnTo>
                  <a:cubicBezTo>
                    <a:pt x="31343" y="6414"/>
                    <a:pt x="30416" y="5982"/>
                    <a:pt x="28054" y="5982"/>
                  </a:cubicBezTo>
                  <a:lnTo>
                    <a:pt x="20803" y="5982"/>
                  </a:lnTo>
                  <a:cubicBezTo>
                    <a:pt x="12763" y="5982"/>
                    <a:pt x="9080" y="6883"/>
                    <a:pt x="5791" y="13005"/>
                  </a:cubicBezTo>
                  <a:cubicBezTo>
                    <a:pt x="3683" y="17018"/>
                    <a:pt x="3149" y="17310"/>
                    <a:pt x="2235" y="17310"/>
                  </a:cubicBezTo>
                  <a:cubicBezTo>
                    <a:pt x="787" y="17310"/>
                    <a:pt x="0" y="16866"/>
                    <a:pt x="0" y="16281"/>
                  </a:cubicBezTo>
                  <a:cubicBezTo>
                    <a:pt x="0" y="15811"/>
                    <a:pt x="533" y="13881"/>
                    <a:pt x="787" y="13005"/>
                  </a:cubicBezTo>
                  <a:lnTo>
                    <a:pt x="3962" y="1206"/>
                  </a:lnTo>
                  <a:cubicBezTo>
                    <a:pt x="4216" y="470"/>
                    <a:pt x="4470" y="0"/>
                    <a:pt x="4876"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 name="Shape 29"/>
            <p:cNvSpPr>
              <a:spLocks/>
            </p:cNvSpPr>
            <p:nvPr/>
          </p:nvSpPr>
          <p:spPr bwMode="auto">
            <a:xfrm>
              <a:off x="21119" y="3934"/>
              <a:ext cx="725" cy="680"/>
            </a:xfrm>
            <a:custGeom>
              <a:avLst/>
              <a:gdLst>
                <a:gd name="T0" fmla="*/ 1067 w 72555"/>
                <a:gd name="T1" fmla="*/ 0 h 68059"/>
                <a:gd name="T2" fmla="*/ 15926 w 72555"/>
                <a:gd name="T3" fmla="*/ 292 h 68059"/>
                <a:gd name="T4" fmla="*/ 30683 w 72555"/>
                <a:gd name="T5" fmla="*/ 0 h 68059"/>
                <a:gd name="T6" fmla="*/ 31725 w 72555"/>
                <a:gd name="T7" fmla="*/ 1791 h 68059"/>
                <a:gd name="T8" fmla="*/ 30277 w 72555"/>
                <a:gd name="T9" fmla="*/ 3569 h 68059"/>
                <a:gd name="T10" fmla="*/ 24752 w 72555"/>
                <a:gd name="T11" fmla="*/ 4191 h 68059"/>
                <a:gd name="T12" fmla="*/ 21196 w 72555"/>
                <a:gd name="T13" fmla="*/ 12243 h 68059"/>
                <a:gd name="T14" fmla="*/ 21196 w 72555"/>
                <a:gd name="T15" fmla="*/ 29845 h 68059"/>
                <a:gd name="T16" fmla="*/ 51346 w 72555"/>
                <a:gd name="T17" fmla="*/ 29845 h 68059"/>
                <a:gd name="T18" fmla="*/ 51346 w 72555"/>
                <a:gd name="T19" fmla="*/ 12243 h 68059"/>
                <a:gd name="T20" fmla="*/ 47803 w 72555"/>
                <a:gd name="T21" fmla="*/ 4191 h 68059"/>
                <a:gd name="T22" fmla="*/ 42266 w 72555"/>
                <a:gd name="T23" fmla="*/ 3569 h 68059"/>
                <a:gd name="T24" fmla="*/ 40805 w 72555"/>
                <a:gd name="T25" fmla="*/ 1791 h 68059"/>
                <a:gd name="T26" fmla="*/ 41872 w 72555"/>
                <a:gd name="T27" fmla="*/ 0 h 68059"/>
                <a:gd name="T28" fmla="*/ 56617 w 72555"/>
                <a:gd name="T29" fmla="*/ 292 h 68059"/>
                <a:gd name="T30" fmla="*/ 71488 w 72555"/>
                <a:gd name="T31" fmla="*/ 0 h 68059"/>
                <a:gd name="T32" fmla="*/ 72555 w 72555"/>
                <a:gd name="T33" fmla="*/ 1791 h 68059"/>
                <a:gd name="T34" fmla="*/ 71107 w 72555"/>
                <a:gd name="T35" fmla="*/ 3569 h 68059"/>
                <a:gd name="T36" fmla="*/ 65431 w 72555"/>
                <a:gd name="T37" fmla="*/ 4191 h 68059"/>
                <a:gd name="T38" fmla="*/ 62002 w 72555"/>
                <a:gd name="T39" fmla="*/ 12243 h 68059"/>
                <a:gd name="T40" fmla="*/ 62002 w 72555"/>
                <a:gd name="T41" fmla="*/ 55817 h 68059"/>
                <a:gd name="T42" fmla="*/ 65431 w 72555"/>
                <a:gd name="T43" fmla="*/ 63868 h 68059"/>
                <a:gd name="T44" fmla="*/ 71107 w 72555"/>
                <a:gd name="T45" fmla="*/ 64491 h 68059"/>
                <a:gd name="T46" fmla="*/ 72555 w 72555"/>
                <a:gd name="T47" fmla="*/ 66281 h 68059"/>
                <a:gd name="T48" fmla="*/ 71488 w 72555"/>
                <a:gd name="T49" fmla="*/ 68059 h 68059"/>
                <a:gd name="T50" fmla="*/ 56617 w 72555"/>
                <a:gd name="T51" fmla="*/ 67767 h 68059"/>
                <a:gd name="T52" fmla="*/ 41872 w 72555"/>
                <a:gd name="T53" fmla="*/ 68059 h 68059"/>
                <a:gd name="T54" fmla="*/ 40805 w 72555"/>
                <a:gd name="T55" fmla="*/ 66281 h 68059"/>
                <a:gd name="T56" fmla="*/ 42266 w 72555"/>
                <a:gd name="T57" fmla="*/ 64491 h 68059"/>
                <a:gd name="T58" fmla="*/ 47803 w 72555"/>
                <a:gd name="T59" fmla="*/ 63868 h 68059"/>
                <a:gd name="T60" fmla="*/ 51346 w 72555"/>
                <a:gd name="T61" fmla="*/ 55817 h 68059"/>
                <a:gd name="T62" fmla="*/ 51346 w 72555"/>
                <a:gd name="T63" fmla="*/ 34328 h 68059"/>
                <a:gd name="T64" fmla="*/ 21196 w 72555"/>
                <a:gd name="T65" fmla="*/ 34328 h 68059"/>
                <a:gd name="T66" fmla="*/ 21196 w 72555"/>
                <a:gd name="T67" fmla="*/ 55817 h 68059"/>
                <a:gd name="T68" fmla="*/ 24752 w 72555"/>
                <a:gd name="T69" fmla="*/ 63868 h 68059"/>
                <a:gd name="T70" fmla="*/ 30277 w 72555"/>
                <a:gd name="T71" fmla="*/ 64491 h 68059"/>
                <a:gd name="T72" fmla="*/ 31725 w 72555"/>
                <a:gd name="T73" fmla="*/ 66281 h 68059"/>
                <a:gd name="T74" fmla="*/ 30683 w 72555"/>
                <a:gd name="T75" fmla="*/ 68059 h 68059"/>
                <a:gd name="T76" fmla="*/ 15926 w 72555"/>
                <a:gd name="T77" fmla="*/ 67767 h 68059"/>
                <a:gd name="T78" fmla="*/ 1067 w 72555"/>
                <a:gd name="T79" fmla="*/ 68059 h 68059"/>
                <a:gd name="T80" fmla="*/ 0 w 72555"/>
                <a:gd name="T81" fmla="*/ 66281 h 68059"/>
                <a:gd name="T82" fmla="*/ 1448 w 72555"/>
                <a:gd name="T83" fmla="*/ 64491 h 68059"/>
                <a:gd name="T84" fmla="*/ 7100 w 72555"/>
                <a:gd name="T85" fmla="*/ 63868 h 68059"/>
                <a:gd name="T86" fmla="*/ 10528 w 72555"/>
                <a:gd name="T87" fmla="*/ 55817 h 68059"/>
                <a:gd name="T88" fmla="*/ 10528 w 72555"/>
                <a:gd name="T89" fmla="*/ 12243 h 68059"/>
                <a:gd name="T90" fmla="*/ 7100 w 72555"/>
                <a:gd name="T91" fmla="*/ 4191 h 68059"/>
                <a:gd name="T92" fmla="*/ 1448 w 72555"/>
                <a:gd name="T93" fmla="*/ 3569 h 68059"/>
                <a:gd name="T94" fmla="*/ 0 w 72555"/>
                <a:gd name="T95" fmla="*/ 1791 h 68059"/>
                <a:gd name="T96" fmla="*/ 1067 w 72555"/>
                <a:gd name="T97" fmla="*/ 0 h 68059"/>
                <a:gd name="T98" fmla="*/ 0 w 72555"/>
                <a:gd name="T99" fmla="*/ 0 h 68059"/>
                <a:gd name="T100" fmla="*/ 72555 w 72555"/>
                <a:gd name="T101"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2555" h="68059">
                  <a:moveTo>
                    <a:pt x="1067" y="0"/>
                  </a:moveTo>
                  <a:cubicBezTo>
                    <a:pt x="2769" y="0"/>
                    <a:pt x="8166" y="292"/>
                    <a:pt x="15926" y="292"/>
                  </a:cubicBezTo>
                  <a:cubicBezTo>
                    <a:pt x="23559" y="292"/>
                    <a:pt x="28969" y="0"/>
                    <a:pt x="30683" y="0"/>
                  </a:cubicBezTo>
                  <a:cubicBezTo>
                    <a:pt x="31471" y="0"/>
                    <a:pt x="31725" y="1054"/>
                    <a:pt x="31725" y="1791"/>
                  </a:cubicBezTo>
                  <a:cubicBezTo>
                    <a:pt x="31725" y="3277"/>
                    <a:pt x="31204" y="3429"/>
                    <a:pt x="30277" y="3569"/>
                  </a:cubicBezTo>
                  <a:lnTo>
                    <a:pt x="24752" y="4191"/>
                  </a:lnTo>
                  <a:cubicBezTo>
                    <a:pt x="22111" y="4483"/>
                    <a:pt x="21196" y="5829"/>
                    <a:pt x="21196" y="12243"/>
                  </a:cubicBezTo>
                  <a:lnTo>
                    <a:pt x="21196" y="29845"/>
                  </a:lnTo>
                  <a:lnTo>
                    <a:pt x="51346" y="29845"/>
                  </a:lnTo>
                  <a:lnTo>
                    <a:pt x="51346" y="12243"/>
                  </a:lnTo>
                  <a:cubicBezTo>
                    <a:pt x="51346" y="5829"/>
                    <a:pt x="50419" y="4483"/>
                    <a:pt x="47803" y="4191"/>
                  </a:cubicBezTo>
                  <a:lnTo>
                    <a:pt x="42266" y="3569"/>
                  </a:lnTo>
                  <a:cubicBezTo>
                    <a:pt x="41339" y="3429"/>
                    <a:pt x="40805" y="3277"/>
                    <a:pt x="40805" y="1791"/>
                  </a:cubicBezTo>
                  <a:cubicBezTo>
                    <a:pt x="40805" y="1054"/>
                    <a:pt x="41085" y="0"/>
                    <a:pt x="41872" y="0"/>
                  </a:cubicBezTo>
                  <a:cubicBezTo>
                    <a:pt x="43586" y="0"/>
                    <a:pt x="48971" y="292"/>
                    <a:pt x="56617" y="292"/>
                  </a:cubicBezTo>
                  <a:cubicBezTo>
                    <a:pt x="64389" y="292"/>
                    <a:pt x="69786" y="0"/>
                    <a:pt x="71488" y="0"/>
                  </a:cubicBezTo>
                  <a:cubicBezTo>
                    <a:pt x="72276" y="0"/>
                    <a:pt x="72555" y="1054"/>
                    <a:pt x="72555" y="1791"/>
                  </a:cubicBezTo>
                  <a:cubicBezTo>
                    <a:pt x="72555" y="3277"/>
                    <a:pt x="72022" y="3429"/>
                    <a:pt x="71107" y="3569"/>
                  </a:cubicBezTo>
                  <a:lnTo>
                    <a:pt x="65431" y="4191"/>
                  </a:lnTo>
                  <a:cubicBezTo>
                    <a:pt x="63449" y="4331"/>
                    <a:pt x="62002" y="5829"/>
                    <a:pt x="62002" y="12243"/>
                  </a:cubicBezTo>
                  <a:lnTo>
                    <a:pt x="62002" y="55817"/>
                  </a:lnTo>
                  <a:cubicBezTo>
                    <a:pt x="62002" y="62230"/>
                    <a:pt x="63449" y="63729"/>
                    <a:pt x="65431" y="63868"/>
                  </a:cubicBezTo>
                  <a:lnTo>
                    <a:pt x="71107" y="64491"/>
                  </a:lnTo>
                  <a:cubicBezTo>
                    <a:pt x="72022" y="64630"/>
                    <a:pt x="72555" y="64783"/>
                    <a:pt x="72555" y="66281"/>
                  </a:cubicBezTo>
                  <a:cubicBezTo>
                    <a:pt x="72555" y="67005"/>
                    <a:pt x="72276" y="68059"/>
                    <a:pt x="71488" y="68059"/>
                  </a:cubicBezTo>
                  <a:cubicBezTo>
                    <a:pt x="69786" y="68059"/>
                    <a:pt x="64389" y="67767"/>
                    <a:pt x="56617" y="67767"/>
                  </a:cubicBezTo>
                  <a:cubicBezTo>
                    <a:pt x="48971" y="67767"/>
                    <a:pt x="43586" y="68059"/>
                    <a:pt x="41872" y="68059"/>
                  </a:cubicBezTo>
                  <a:cubicBezTo>
                    <a:pt x="41085" y="68059"/>
                    <a:pt x="40805" y="67005"/>
                    <a:pt x="40805" y="66281"/>
                  </a:cubicBezTo>
                  <a:cubicBezTo>
                    <a:pt x="40805" y="64783"/>
                    <a:pt x="41339" y="64630"/>
                    <a:pt x="42266" y="64491"/>
                  </a:cubicBezTo>
                  <a:lnTo>
                    <a:pt x="47803" y="63868"/>
                  </a:lnTo>
                  <a:cubicBezTo>
                    <a:pt x="50419" y="63576"/>
                    <a:pt x="51346" y="62230"/>
                    <a:pt x="51346" y="55817"/>
                  </a:cubicBezTo>
                  <a:lnTo>
                    <a:pt x="51346" y="34328"/>
                  </a:lnTo>
                  <a:lnTo>
                    <a:pt x="21196" y="34328"/>
                  </a:lnTo>
                  <a:lnTo>
                    <a:pt x="21196" y="55817"/>
                  </a:lnTo>
                  <a:cubicBezTo>
                    <a:pt x="21196" y="62230"/>
                    <a:pt x="22111" y="63576"/>
                    <a:pt x="24752" y="63868"/>
                  </a:cubicBezTo>
                  <a:lnTo>
                    <a:pt x="30277" y="64491"/>
                  </a:lnTo>
                  <a:cubicBezTo>
                    <a:pt x="31204" y="64630"/>
                    <a:pt x="31725" y="64783"/>
                    <a:pt x="31725" y="66281"/>
                  </a:cubicBezTo>
                  <a:cubicBezTo>
                    <a:pt x="31725" y="67005"/>
                    <a:pt x="31471" y="68059"/>
                    <a:pt x="30683" y="68059"/>
                  </a:cubicBezTo>
                  <a:cubicBezTo>
                    <a:pt x="28969" y="68059"/>
                    <a:pt x="23559" y="67767"/>
                    <a:pt x="15926" y="67767"/>
                  </a:cubicBezTo>
                  <a:cubicBezTo>
                    <a:pt x="8166" y="67767"/>
                    <a:pt x="2769" y="68059"/>
                    <a:pt x="1067" y="68059"/>
                  </a:cubicBezTo>
                  <a:cubicBezTo>
                    <a:pt x="254" y="68059"/>
                    <a:pt x="0" y="67005"/>
                    <a:pt x="0" y="66281"/>
                  </a:cubicBezTo>
                  <a:cubicBezTo>
                    <a:pt x="0" y="64783"/>
                    <a:pt x="534" y="64630"/>
                    <a:pt x="1448" y="64491"/>
                  </a:cubicBezTo>
                  <a:lnTo>
                    <a:pt x="7100" y="63868"/>
                  </a:lnTo>
                  <a:cubicBezTo>
                    <a:pt x="9080" y="63729"/>
                    <a:pt x="10528" y="62230"/>
                    <a:pt x="10528" y="55817"/>
                  </a:cubicBezTo>
                  <a:lnTo>
                    <a:pt x="10528" y="12243"/>
                  </a:lnTo>
                  <a:cubicBezTo>
                    <a:pt x="10528" y="5829"/>
                    <a:pt x="9080" y="4331"/>
                    <a:pt x="7100" y="4191"/>
                  </a:cubicBezTo>
                  <a:lnTo>
                    <a:pt x="1448" y="3569"/>
                  </a:lnTo>
                  <a:cubicBezTo>
                    <a:pt x="534" y="3429"/>
                    <a:pt x="0" y="3277"/>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7" name="Shape 30"/>
            <p:cNvSpPr>
              <a:spLocks/>
            </p:cNvSpPr>
            <p:nvPr/>
          </p:nvSpPr>
          <p:spPr bwMode="auto">
            <a:xfrm>
              <a:off x="22383" y="3934"/>
              <a:ext cx="308" cy="680"/>
            </a:xfrm>
            <a:custGeom>
              <a:avLst/>
              <a:gdLst>
                <a:gd name="T0" fmla="*/ 1054 w 30804"/>
                <a:gd name="T1" fmla="*/ 0 h 68059"/>
                <a:gd name="T2" fmla="*/ 15939 w 30804"/>
                <a:gd name="T3" fmla="*/ 292 h 68059"/>
                <a:gd name="T4" fmla="*/ 30804 w 30804"/>
                <a:gd name="T5" fmla="*/ 28 h 68059"/>
                <a:gd name="T6" fmla="*/ 30804 w 30804"/>
                <a:gd name="T7" fmla="*/ 5828 h 68059"/>
                <a:gd name="T8" fmla="*/ 27661 w 30804"/>
                <a:gd name="T9" fmla="*/ 4483 h 68059"/>
                <a:gd name="T10" fmla="*/ 21196 w 30804"/>
                <a:gd name="T11" fmla="*/ 17018 h 68059"/>
                <a:gd name="T12" fmla="*/ 21196 w 30804"/>
                <a:gd name="T13" fmla="*/ 33262 h 68059"/>
                <a:gd name="T14" fmla="*/ 27534 w 30804"/>
                <a:gd name="T15" fmla="*/ 33262 h 68059"/>
                <a:gd name="T16" fmla="*/ 30804 w 30804"/>
                <a:gd name="T17" fmla="*/ 31934 h 68059"/>
                <a:gd name="T18" fmla="*/ 30804 w 30804"/>
                <a:gd name="T19" fmla="*/ 41247 h 68059"/>
                <a:gd name="T20" fmla="*/ 29032 w 30804"/>
                <a:gd name="T21" fmla="*/ 38462 h 68059"/>
                <a:gd name="T22" fmla="*/ 25933 w 30804"/>
                <a:gd name="T23" fmla="*/ 37745 h 68059"/>
                <a:gd name="T24" fmla="*/ 21196 w 30804"/>
                <a:gd name="T25" fmla="*/ 37745 h 68059"/>
                <a:gd name="T26" fmla="*/ 21196 w 30804"/>
                <a:gd name="T27" fmla="*/ 55817 h 68059"/>
                <a:gd name="T28" fmla="*/ 24625 w 30804"/>
                <a:gd name="T29" fmla="*/ 63868 h 68059"/>
                <a:gd name="T30" fmla="*/ 29108 w 30804"/>
                <a:gd name="T31" fmla="*/ 64491 h 68059"/>
                <a:gd name="T32" fmla="*/ 30683 w 30804"/>
                <a:gd name="T33" fmla="*/ 66269 h 68059"/>
                <a:gd name="T34" fmla="*/ 29629 w 30804"/>
                <a:gd name="T35" fmla="*/ 68059 h 68059"/>
                <a:gd name="T36" fmla="*/ 15939 w 30804"/>
                <a:gd name="T37" fmla="*/ 67767 h 68059"/>
                <a:gd name="T38" fmla="*/ 2121 w 30804"/>
                <a:gd name="T39" fmla="*/ 68059 h 68059"/>
                <a:gd name="T40" fmla="*/ 1054 w 30804"/>
                <a:gd name="T41" fmla="*/ 66269 h 68059"/>
                <a:gd name="T42" fmla="*/ 2629 w 30804"/>
                <a:gd name="T43" fmla="*/ 64491 h 68059"/>
                <a:gd name="T44" fmla="*/ 7112 w 30804"/>
                <a:gd name="T45" fmla="*/ 63868 h 68059"/>
                <a:gd name="T46" fmla="*/ 10541 w 30804"/>
                <a:gd name="T47" fmla="*/ 55817 h 68059"/>
                <a:gd name="T48" fmla="*/ 10541 w 30804"/>
                <a:gd name="T49" fmla="*/ 12243 h 68059"/>
                <a:gd name="T50" fmla="*/ 6591 w 30804"/>
                <a:gd name="T51" fmla="*/ 4191 h 68059"/>
                <a:gd name="T52" fmla="*/ 1181 w 30804"/>
                <a:gd name="T53" fmla="*/ 3899 h 68059"/>
                <a:gd name="T54" fmla="*/ 0 w 30804"/>
                <a:gd name="T55" fmla="*/ 1778 h 68059"/>
                <a:gd name="T56" fmla="*/ 1054 w 30804"/>
                <a:gd name="T57" fmla="*/ 0 h 68059"/>
                <a:gd name="T58" fmla="*/ 0 w 30804"/>
                <a:gd name="T59" fmla="*/ 0 h 68059"/>
                <a:gd name="T60" fmla="*/ 30804 w 30804"/>
                <a:gd name="T61"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0804" h="68059">
                  <a:moveTo>
                    <a:pt x="1054" y="0"/>
                  </a:moveTo>
                  <a:cubicBezTo>
                    <a:pt x="2781" y="0"/>
                    <a:pt x="8166" y="292"/>
                    <a:pt x="15939" y="292"/>
                  </a:cubicBezTo>
                  <a:lnTo>
                    <a:pt x="30804" y="28"/>
                  </a:lnTo>
                  <a:lnTo>
                    <a:pt x="30804" y="5828"/>
                  </a:lnTo>
                  <a:lnTo>
                    <a:pt x="27661" y="4483"/>
                  </a:lnTo>
                  <a:cubicBezTo>
                    <a:pt x="21603" y="4483"/>
                    <a:pt x="21196" y="4776"/>
                    <a:pt x="21196" y="17018"/>
                  </a:cubicBezTo>
                  <a:lnTo>
                    <a:pt x="21196" y="33262"/>
                  </a:lnTo>
                  <a:lnTo>
                    <a:pt x="27534" y="33262"/>
                  </a:lnTo>
                  <a:lnTo>
                    <a:pt x="30804" y="31934"/>
                  </a:lnTo>
                  <a:lnTo>
                    <a:pt x="30804" y="41247"/>
                  </a:lnTo>
                  <a:lnTo>
                    <a:pt x="29032" y="38462"/>
                  </a:lnTo>
                  <a:cubicBezTo>
                    <a:pt x="28242" y="37862"/>
                    <a:pt x="27318" y="37745"/>
                    <a:pt x="25933" y="37745"/>
                  </a:cubicBezTo>
                  <a:lnTo>
                    <a:pt x="21196" y="37745"/>
                  </a:lnTo>
                  <a:lnTo>
                    <a:pt x="21196" y="55817"/>
                  </a:lnTo>
                  <a:cubicBezTo>
                    <a:pt x="21196" y="62230"/>
                    <a:pt x="22517" y="63577"/>
                    <a:pt x="24625" y="63868"/>
                  </a:cubicBezTo>
                  <a:lnTo>
                    <a:pt x="29108" y="64491"/>
                  </a:lnTo>
                  <a:cubicBezTo>
                    <a:pt x="30150" y="64630"/>
                    <a:pt x="30683" y="64783"/>
                    <a:pt x="30683" y="66269"/>
                  </a:cubicBezTo>
                  <a:cubicBezTo>
                    <a:pt x="30683" y="67005"/>
                    <a:pt x="30417" y="68059"/>
                    <a:pt x="29629" y="68059"/>
                  </a:cubicBezTo>
                  <a:cubicBezTo>
                    <a:pt x="27915" y="68059"/>
                    <a:pt x="22517" y="67767"/>
                    <a:pt x="15939" y="67767"/>
                  </a:cubicBezTo>
                  <a:cubicBezTo>
                    <a:pt x="9220" y="67767"/>
                    <a:pt x="3823" y="68059"/>
                    <a:pt x="2121" y="68059"/>
                  </a:cubicBezTo>
                  <a:cubicBezTo>
                    <a:pt x="1321" y="68059"/>
                    <a:pt x="1054" y="67005"/>
                    <a:pt x="1054" y="66269"/>
                  </a:cubicBezTo>
                  <a:cubicBezTo>
                    <a:pt x="1054" y="64783"/>
                    <a:pt x="1588" y="64630"/>
                    <a:pt x="2629" y="64491"/>
                  </a:cubicBezTo>
                  <a:lnTo>
                    <a:pt x="7112" y="63868"/>
                  </a:lnTo>
                  <a:cubicBezTo>
                    <a:pt x="9093" y="63577"/>
                    <a:pt x="10541" y="62230"/>
                    <a:pt x="10541" y="55817"/>
                  </a:cubicBezTo>
                  <a:lnTo>
                    <a:pt x="10541" y="12243"/>
                  </a:lnTo>
                  <a:cubicBezTo>
                    <a:pt x="10541" y="5830"/>
                    <a:pt x="9347" y="4331"/>
                    <a:pt x="6591" y="4191"/>
                  </a:cubicBezTo>
                  <a:lnTo>
                    <a:pt x="1181" y="3899"/>
                  </a:lnTo>
                  <a:cubicBezTo>
                    <a:pt x="521" y="3899"/>
                    <a:pt x="0" y="3417"/>
                    <a:pt x="0" y="1778"/>
                  </a:cubicBezTo>
                  <a:cubicBezTo>
                    <a:pt x="0" y="1054"/>
                    <a:pt x="267"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8" name="Shape 31"/>
            <p:cNvSpPr>
              <a:spLocks/>
            </p:cNvSpPr>
            <p:nvPr/>
          </p:nvSpPr>
          <p:spPr bwMode="auto">
            <a:xfrm>
              <a:off x="22691" y="3934"/>
              <a:ext cx="301" cy="680"/>
            </a:xfrm>
            <a:custGeom>
              <a:avLst/>
              <a:gdLst>
                <a:gd name="T0" fmla="*/ 1594 w 30156"/>
                <a:gd name="T1" fmla="*/ 0 h 68059"/>
                <a:gd name="T2" fmla="*/ 21075 w 30156"/>
                <a:gd name="T3" fmla="*/ 17158 h 68059"/>
                <a:gd name="T4" fmla="*/ 8439 w 30156"/>
                <a:gd name="T5" fmla="*/ 34316 h 68059"/>
                <a:gd name="T6" fmla="*/ 10547 w 30156"/>
                <a:gd name="T7" fmla="*/ 38367 h 68059"/>
                <a:gd name="T8" fmla="*/ 21990 w 30156"/>
                <a:gd name="T9" fmla="*/ 60732 h 68059"/>
                <a:gd name="T10" fmla="*/ 27006 w 30156"/>
                <a:gd name="T11" fmla="*/ 63868 h 68059"/>
                <a:gd name="T12" fmla="*/ 30156 w 30156"/>
                <a:gd name="T13" fmla="*/ 65354 h 68059"/>
                <a:gd name="T14" fmla="*/ 29369 w 30156"/>
                <a:gd name="T15" fmla="*/ 68059 h 68059"/>
                <a:gd name="T16" fmla="*/ 20542 w 30156"/>
                <a:gd name="T17" fmla="*/ 67767 h 68059"/>
                <a:gd name="T18" fmla="*/ 12910 w 30156"/>
                <a:gd name="T19" fmla="*/ 68059 h 68059"/>
                <a:gd name="T20" fmla="*/ 9480 w 30156"/>
                <a:gd name="T21" fmla="*/ 63145 h 68059"/>
                <a:gd name="T22" fmla="*/ 527 w 30156"/>
                <a:gd name="T23" fmla="*/ 42075 h 68059"/>
                <a:gd name="T24" fmla="*/ 0 w 30156"/>
                <a:gd name="T25" fmla="*/ 41247 h 68059"/>
                <a:gd name="T26" fmla="*/ 0 w 30156"/>
                <a:gd name="T27" fmla="*/ 31934 h 68059"/>
                <a:gd name="T28" fmla="*/ 5631 w 30156"/>
                <a:gd name="T29" fmla="*/ 29648 h 68059"/>
                <a:gd name="T30" fmla="*/ 9608 w 30156"/>
                <a:gd name="T31" fmla="*/ 19558 h 68059"/>
                <a:gd name="T32" fmla="*/ 5694 w 30156"/>
                <a:gd name="T33" fmla="*/ 8263 h 68059"/>
                <a:gd name="T34" fmla="*/ 0 w 30156"/>
                <a:gd name="T35" fmla="*/ 5828 h 68059"/>
                <a:gd name="T36" fmla="*/ 0 w 30156"/>
                <a:gd name="T37" fmla="*/ 28 h 68059"/>
                <a:gd name="T38" fmla="*/ 1594 w 30156"/>
                <a:gd name="T39" fmla="*/ 0 h 68059"/>
                <a:gd name="T40" fmla="*/ 0 w 30156"/>
                <a:gd name="T41" fmla="*/ 0 h 68059"/>
                <a:gd name="T42" fmla="*/ 30156 w 30156"/>
                <a:gd name="T43"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30156" h="68059">
                  <a:moveTo>
                    <a:pt x="1594" y="0"/>
                  </a:moveTo>
                  <a:cubicBezTo>
                    <a:pt x="14231" y="0"/>
                    <a:pt x="21075" y="6706"/>
                    <a:pt x="21075" y="17158"/>
                  </a:cubicBezTo>
                  <a:cubicBezTo>
                    <a:pt x="21075" y="31801"/>
                    <a:pt x="8439" y="32830"/>
                    <a:pt x="8439" y="34316"/>
                  </a:cubicBezTo>
                  <a:cubicBezTo>
                    <a:pt x="8439" y="34608"/>
                    <a:pt x="9227" y="35814"/>
                    <a:pt x="10547" y="38367"/>
                  </a:cubicBezTo>
                  <a:lnTo>
                    <a:pt x="21990" y="60732"/>
                  </a:lnTo>
                  <a:cubicBezTo>
                    <a:pt x="22917" y="62523"/>
                    <a:pt x="24365" y="63868"/>
                    <a:pt x="27006" y="63868"/>
                  </a:cubicBezTo>
                  <a:cubicBezTo>
                    <a:pt x="29242" y="63868"/>
                    <a:pt x="30156" y="64160"/>
                    <a:pt x="30156" y="65354"/>
                  </a:cubicBezTo>
                  <a:cubicBezTo>
                    <a:pt x="30156" y="67146"/>
                    <a:pt x="30029" y="68059"/>
                    <a:pt x="29369" y="68059"/>
                  </a:cubicBezTo>
                  <a:cubicBezTo>
                    <a:pt x="26346" y="68059"/>
                    <a:pt x="23451" y="67767"/>
                    <a:pt x="20542" y="67767"/>
                  </a:cubicBezTo>
                  <a:cubicBezTo>
                    <a:pt x="17774" y="67767"/>
                    <a:pt x="15145" y="68059"/>
                    <a:pt x="12910" y="68059"/>
                  </a:cubicBezTo>
                  <a:cubicBezTo>
                    <a:pt x="11716" y="68059"/>
                    <a:pt x="11081" y="67005"/>
                    <a:pt x="9480" y="63145"/>
                  </a:cubicBezTo>
                  <a:lnTo>
                    <a:pt x="527" y="42075"/>
                  </a:lnTo>
                  <a:lnTo>
                    <a:pt x="0" y="41247"/>
                  </a:lnTo>
                  <a:lnTo>
                    <a:pt x="0" y="31934"/>
                  </a:lnTo>
                  <a:lnTo>
                    <a:pt x="5631" y="29648"/>
                  </a:lnTo>
                  <a:cubicBezTo>
                    <a:pt x="8029" y="27302"/>
                    <a:pt x="9608" y="23876"/>
                    <a:pt x="9608" y="19558"/>
                  </a:cubicBezTo>
                  <a:cubicBezTo>
                    <a:pt x="9608" y="14548"/>
                    <a:pt x="8061" y="10780"/>
                    <a:pt x="5694" y="8263"/>
                  </a:cubicBezTo>
                  <a:lnTo>
                    <a:pt x="0" y="5828"/>
                  </a:lnTo>
                  <a:lnTo>
                    <a:pt x="0" y="28"/>
                  </a:lnTo>
                  <a:lnTo>
                    <a:pt x="159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9" name="Shape 32"/>
            <p:cNvSpPr>
              <a:spLocks/>
            </p:cNvSpPr>
            <p:nvPr/>
          </p:nvSpPr>
          <p:spPr bwMode="auto">
            <a:xfrm>
              <a:off x="23119" y="3922"/>
              <a:ext cx="308" cy="704"/>
            </a:xfrm>
            <a:custGeom>
              <a:avLst/>
              <a:gdLst>
                <a:gd name="T0" fmla="*/ 30804 w 30804"/>
                <a:gd name="T1" fmla="*/ 0 h 70455"/>
                <a:gd name="T2" fmla="*/ 30804 w 30804"/>
                <a:gd name="T3" fmla="*/ 3901 h 70455"/>
                <a:gd name="T4" fmla="*/ 17754 w 30804"/>
                <a:gd name="T5" fmla="*/ 12347 h 70455"/>
                <a:gd name="T6" fmla="*/ 12509 w 30804"/>
                <a:gd name="T7" fmla="*/ 35228 h 70455"/>
                <a:gd name="T8" fmla="*/ 17754 w 30804"/>
                <a:gd name="T9" fmla="*/ 58108 h 70455"/>
                <a:gd name="T10" fmla="*/ 30804 w 30804"/>
                <a:gd name="T11" fmla="*/ 66554 h 70455"/>
                <a:gd name="T12" fmla="*/ 30804 w 30804"/>
                <a:gd name="T13" fmla="*/ 70455 h 70455"/>
                <a:gd name="T14" fmla="*/ 8390 w 30804"/>
                <a:gd name="T15" fmla="*/ 61463 h 70455"/>
                <a:gd name="T16" fmla="*/ 0 w 30804"/>
                <a:gd name="T17" fmla="*/ 35228 h 70455"/>
                <a:gd name="T18" fmla="*/ 8390 w 30804"/>
                <a:gd name="T19" fmla="*/ 8992 h 70455"/>
                <a:gd name="T20" fmla="*/ 30804 w 30804"/>
                <a:gd name="T21" fmla="*/ 0 h 70455"/>
                <a:gd name="T22" fmla="*/ 0 w 30804"/>
                <a:gd name="T23" fmla="*/ 0 h 70455"/>
                <a:gd name="T24" fmla="*/ 30804 w 30804"/>
                <a:gd name="T25" fmla="*/ 70455 h 70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55">
                  <a:moveTo>
                    <a:pt x="30804" y="0"/>
                  </a:moveTo>
                  <a:lnTo>
                    <a:pt x="30804" y="3901"/>
                  </a:lnTo>
                  <a:lnTo>
                    <a:pt x="17754" y="12347"/>
                  </a:lnTo>
                  <a:cubicBezTo>
                    <a:pt x="14481" y="17775"/>
                    <a:pt x="12509" y="25607"/>
                    <a:pt x="12509" y="35228"/>
                  </a:cubicBezTo>
                  <a:cubicBezTo>
                    <a:pt x="12509" y="44848"/>
                    <a:pt x="14481" y="52680"/>
                    <a:pt x="17754" y="58108"/>
                  </a:cubicBezTo>
                  <a:lnTo>
                    <a:pt x="30804" y="66554"/>
                  </a:lnTo>
                  <a:lnTo>
                    <a:pt x="30804" y="70455"/>
                  </a:lnTo>
                  <a:lnTo>
                    <a:pt x="8390" y="61463"/>
                  </a:lnTo>
                  <a:cubicBezTo>
                    <a:pt x="3026" y="55529"/>
                    <a:pt x="0" y="46721"/>
                    <a:pt x="0" y="35228"/>
                  </a:cubicBezTo>
                  <a:cubicBezTo>
                    <a:pt x="0" y="23734"/>
                    <a:pt x="3026" y="14927"/>
                    <a:pt x="8390" y="8992"/>
                  </a:cubicBezTo>
                  <a:lnTo>
                    <a:pt x="3080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0" name="Shape 33"/>
            <p:cNvSpPr>
              <a:spLocks/>
            </p:cNvSpPr>
            <p:nvPr/>
          </p:nvSpPr>
          <p:spPr bwMode="auto">
            <a:xfrm>
              <a:off x="23427" y="3922"/>
              <a:ext cx="308" cy="704"/>
            </a:xfrm>
            <a:custGeom>
              <a:avLst/>
              <a:gdLst>
                <a:gd name="T0" fmla="*/ 7 w 30804"/>
                <a:gd name="T1" fmla="*/ 0 h 70460"/>
                <a:gd name="T2" fmla="*/ 30804 w 30804"/>
                <a:gd name="T3" fmla="*/ 35230 h 70460"/>
                <a:gd name="T4" fmla="*/ 7 w 30804"/>
                <a:gd name="T5" fmla="*/ 70460 h 70460"/>
                <a:gd name="T6" fmla="*/ 0 w 30804"/>
                <a:gd name="T7" fmla="*/ 70457 h 70460"/>
                <a:gd name="T8" fmla="*/ 0 w 30804"/>
                <a:gd name="T9" fmla="*/ 66557 h 70460"/>
                <a:gd name="T10" fmla="*/ 7 w 30804"/>
                <a:gd name="T11" fmla="*/ 66561 h 70460"/>
                <a:gd name="T12" fmla="*/ 18295 w 30804"/>
                <a:gd name="T13" fmla="*/ 35230 h 70460"/>
                <a:gd name="T14" fmla="*/ 7 w 30804"/>
                <a:gd name="T15" fmla="*/ 3899 h 70460"/>
                <a:gd name="T16" fmla="*/ 0 w 30804"/>
                <a:gd name="T17" fmla="*/ 3903 h 70460"/>
                <a:gd name="T18" fmla="*/ 0 w 30804"/>
                <a:gd name="T19" fmla="*/ 3 h 70460"/>
                <a:gd name="T20" fmla="*/ 7 w 30804"/>
                <a:gd name="T21" fmla="*/ 0 h 70460"/>
                <a:gd name="T22" fmla="*/ 0 w 30804"/>
                <a:gd name="T23" fmla="*/ 0 h 70460"/>
                <a:gd name="T24" fmla="*/ 30804 w 30804"/>
                <a:gd name="T2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60">
                  <a:moveTo>
                    <a:pt x="7" y="0"/>
                  </a:moveTo>
                  <a:cubicBezTo>
                    <a:pt x="18701" y="0"/>
                    <a:pt x="30804" y="12243"/>
                    <a:pt x="30804" y="35230"/>
                  </a:cubicBezTo>
                  <a:cubicBezTo>
                    <a:pt x="30804" y="58217"/>
                    <a:pt x="18701" y="70460"/>
                    <a:pt x="7" y="70460"/>
                  </a:cubicBezTo>
                  <a:lnTo>
                    <a:pt x="0" y="70457"/>
                  </a:lnTo>
                  <a:lnTo>
                    <a:pt x="0" y="66557"/>
                  </a:lnTo>
                  <a:lnTo>
                    <a:pt x="7" y="66561"/>
                  </a:lnTo>
                  <a:cubicBezTo>
                    <a:pt x="10408" y="66561"/>
                    <a:pt x="18295" y="54470"/>
                    <a:pt x="18295" y="35230"/>
                  </a:cubicBezTo>
                  <a:cubicBezTo>
                    <a:pt x="18295" y="15990"/>
                    <a:pt x="10408" y="3899"/>
                    <a:pt x="7" y="3899"/>
                  </a:cubicBezTo>
                  <a:lnTo>
                    <a:pt x="0" y="3903"/>
                  </a:lnTo>
                  <a:lnTo>
                    <a:pt x="0" y="3"/>
                  </a:lnTo>
                  <a:lnTo>
                    <a:pt x="7"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1" name="Shape 34"/>
            <p:cNvSpPr>
              <a:spLocks/>
            </p:cNvSpPr>
            <p:nvPr/>
          </p:nvSpPr>
          <p:spPr bwMode="auto">
            <a:xfrm>
              <a:off x="23910" y="3922"/>
              <a:ext cx="543" cy="704"/>
            </a:xfrm>
            <a:custGeom>
              <a:avLst/>
              <a:gdLst>
                <a:gd name="T0" fmla="*/ 29235 w 54242"/>
                <a:gd name="T1" fmla="*/ 0 h 70460"/>
                <a:gd name="T2" fmla="*/ 47270 w 54242"/>
                <a:gd name="T3" fmla="*/ 3899 h 70460"/>
                <a:gd name="T4" fmla="*/ 50686 w 54242"/>
                <a:gd name="T5" fmla="*/ 2553 h 70460"/>
                <a:gd name="T6" fmla="*/ 51753 w 54242"/>
                <a:gd name="T7" fmla="*/ 6883 h 70460"/>
                <a:gd name="T8" fmla="*/ 52794 w 54242"/>
                <a:gd name="T9" fmla="*/ 20917 h 70460"/>
                <a:gd name="T10" fmla="*/ 52007 w 54242"/>
                <a:gd name="T11" fmla="*/ 23279 h 70460"/>
                <a:gd name="T12" fmla="*/ 50165 w 54242"/>
                <a:gd name="T13" fmla="*/ 23279 h 70460"/>
                <a:gd name="T14" fmla="*/ 48590 w 54242"/>
                <a:gd name="T15" fmla="*/ 20765 h 70460"/>
                <a:gd name="T16" fmla="*/ 30150 w 54242"/>
                <a:gd name="T17" fmla="*/ 3899 h 70460"/>
                <a:gd name="T18" fmla="*/ 12510 w 54242"/>
                <a:gd name="T19" fmla="*/ 33007 h 70460"/>
                <a:gd name="T20" fmla="*/ 33973 w 54242"/>
                <a:gd name="T21" fmla="*/ 66561 h 70460"/>
                <a:gd name="T22" fmla="*/ 49111 w 54242"/>
                <a:gd name="T23" fmla="*/ 53734 h 70460"/>
                <a:gd name="T24" fmla="*/ 50813 w 54242"/>
                <a:gd name="T25" fmla="*/ 47765 h 70460"/>
                <a:gd name="T26" fmla="*/ 52134 w 54242"/>
                <a:gd name="T27" fmla="*/ 46851 h 70460"/>
                <a:gd name="T28" fmla="*/ 54242 w 54242"/>
                <a:gd name="T29" fmla="*/ 47905 h 70460"/>
                <a:gd name="T30" fmla="*/ 53988 w 54242"/>
                <a:gd name="T31" fmla="*/ 50902 h 70460"/>
                <a:gd name="T32" fmla="*/ 52667 w 54242"/>
                <a:gd name="T33" fmla="*/ 62992 h 70460"/>
                <a:gd name="T34" fmla="*/ 51473 w 54242"/>
                <a:gd name="T35" fmla="*/ 67005 h 70460"/>
                <a:gd name="T36" fmla="*/ 33579 w 54242"/>
                <a:gd name="T37" fmla="*/ 70460 h 70460"/>
                <a:gd name="T38" fmla="*/ 0 w 54242"/>
                <a:gd name="T39" fmla="*/ 34646 h 70460"/>
                <a:gd name="T40" fmla="*/ 29235 w 54242"/>
                <a:gd name="T41" fmla="*/ 0 h 70460"/>
                <a:gd name="T42" fmla="*/ 0 w 54242"/>
                <a:gd name="T43" fmla="*/ 0 h 70460"/>
                <a:gd name="T44" fmla="*/ 54242 w 54242"/>
                <a:gd name="T4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54242" h="70460">
                  <a:moveTo>
                    <a:pt x="29235" y="0"/>
                  </a:moveTo>
                  <a:cubicBezTo>
                    <a:pt x="39103" y="0"/>
                    <a:pt x="43840" y="3899"/>
                    <a:pt x="47270" y="3899"/>
                  </a:cubicBezTo>
                  <a:cubicBezTo>
                    <a:pt x="48984" y="3899"/>
                    <a:pt x="49644" y="2553"/>
                    <a:pt x="50686" y="2553"/>
                  </a:cubicBezTo>
                  <a:cubicBezTo>
                    <a:pt x="51473" y="2553"/>
                    <a:pt x="51753" y="3455"/>
                    <a:pt x="51753" y="6883"/>
                  </a:cubicBezTo>
                  <a:cubicBezTo>
                    <a:pt x="51753" y="8954"/>
                    <a:pt x="52794" y="18797"/>
                    <a:pt x="52794" y="20917"/>
                  </a:cubicBezTo>
                  <a:cubicBezTo>
                    <a:pt x="52794" y="22403"/>
                    <a:pt x="52794" y="23279"/>
                    <a:pt x="52007" y="23279"/>
                  </a:cubicBezTo>
                  <a:lnTo>
                    <a:pt x="50165" y="23279"/>
                  </a:lnTo>
                  <a:cubicBezTo>
                    <a:pt x="49644" y="23279"/>
                    <a:pt x="48984" y="21934"/>
                    <a:pt x="48590" y="20765"/>
                  </a:cubicBezTo>
                  <a:cubicBezTo>
                    <a:pt x="45415" y="12675"/>
                    <a:pt x="40551" y="3899"/>
                    <a:pt x="30150" y="3899"/>
                  </a:cubicBezTo>
                  <a:cubicBezTo>
                    <a:pt x="19088" y="3899"/>
                    <a:pt x="12510" y="12675"/>
                    <a:pt x="12510" y="33007"/>
                  </a:cubicBezTo>
                  <a:cubicBezTo>
                    <a:pt x="12510" y="52540"/>
                    <a:pt x="19888" y="66561"/>
                    <a:pt x="33973" y="66561"/>
                  </a:cubicBezTo>
                  <a:cubicBezTo>
                    <a:pt x="41872" y="66561"/>
                    <a:pt x="46482" y="62853"/>
                    <a:pt x="49111" y="53734"/>
                  </a:cubicBezTo>
                  <a:lnTo>
                    <a:pt x="50813" y="47765"/>
                  </a:lnTo>
                  <a:cubicBezTo>
                    <a:pt x="50952" y="47320"/>
                    <a:pt x="51219" y="46851"/>
                    <a:pt x="52134" y="46851"/>
                  </a:cubicBezTo>
                  <a:cubicBezTo>
                    <a:pt x="53708" y="46851"/>
                    <a:pt x="54242" y="47181"/>
                    <a:pt x="54242" y="47905"/>
                  </a:cubicBezTo>
                  <a:cubicBezTo>
                    <a:pt x="54242" y="48489"/>
                    <a:pt x="54115" y="49695"/>
                    <a:pt x="53988" y="50902"/>
                  </a:cubicBezTo>
                  <a:lnTo>
                    <a:pt x="52667" y="62992"/>
                  </a:lnTo>
                  <a:cubicBezTo>
                    <a:pt x="52413" y="65367"/>
                    <a:pt x="52260" y="66129"/>
                    <a:pt x="51473" y="67005"/>
                  </a:cubicBezTo>
                  <a:cubicBezTo>
                    <a:pt x="50813" y="67767"/>
                    <a:pt x="41872" y="70460"/>
                    <a:pt x="33579" y="70460"/>
                  </a:cubicBezTo>
                  <a:cubicBezTo>
                    <a:pt x="10401" y="70460"/>
                    <a:pt x="0" y="52540"/>
                    <a:pt x="0" y="34646"/>
                  </a:cubicBezTo>
                  <a:cubicBezTo>
                    <a:pt x="0" y="13297"/>
                    <a:pt x="14758" y="0"/>
                    <a:pt x="29235"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2" name="Shape 35"/>
            <p:cNvSpPr>
              <a:spLocks/>
            </p:cNvSpPr>
            <p:nvPr/>
          </p:nvSpPr>
          <p:spPr bwMode="auto">
            <a:xfrm>
              <a:off x="24609" y="3934"/>
              <a:ext cx="644" cy="680"/>
            </a:xfrm>
            <a:custGeom>
              <a:avLst/>
              <a:gdLst>
                <a:gd name="T0" fmla="*/ 1067 w 64389"/>
                <a:gd name="T1" fmla="*/ 0 h 68059"/>
                <a:gd name="T2" fmla="*/ 15926 w 64389"/>
                <a:gd name="T3" fmla="*/ 292 h 68059"/>
                <a:gd name="T4" fmla="*/ 29616 w 64389"/>
                <a:gd name="T5" fmla="*/ 0 h 68059"/>
                <a:gd name="T6" fmla="*/ 30683 w 64389"/>
                <a:gd name="T7" fmla="*/ 1791 h 68059"/>
                <a:gd name="T8" fmla="*/ 29096 w 64389"/>
                <a:gd name="T9" fmla="*/ 3569 h 68059"/>
                <a:gd name="T10" fmla="*/ 24219 w 64389"/>
                <a:gd name="T11" fmla="*/ 4191 h 68059"/>
                <a:gd name="T12" fmla="*/ 21196 w 64389"/>
                <a:gd name="T13" fmla="*/ 12243 h 68059"/>
                <a:gd name="T14" fmla="*/ 21196 w 64389"/>
                <a:gd name="T15" fmla="*/ 32969 h 68059"/>
                <a:gd name="T16" fmla="*/ 24752 w 64389"/>
                <a:gd name="T17" fmla="*/ 33262 h 68059"/>
                <a:gd name="T18" fmla="*/ 28435 w 64389"/>
                <a:gd name="T19" fmla="*/ 31623 h 68059"/>
                <a:gd name="T20" fmla="*/ 42406 w 64389"/>
                <a:gd name="T21" fmla="*/ 12674 h 68059"/>
                <a:gd name="T22" fmla="*/ 44501 w 64389"/>
                <a:gd name="T23" fmla="*/ 7327 h 68059"/>
                <a:gd name="T24" fmla="*/ 41466 w 64389"/>
                <a:gd name="T25" fmla="*/ 3899 h 68059"/>
                <a:gd name="T26" fmla="*/ 36995 w 64389"/>
                <a:gd name="T27" fmla="*/ 2260 h 68059"/>
                <a:gd name="T28" fmla="*/ 38316 w 64389"/>
                <a:gd name="T29" fmla="*/ 0 h 68059"/>
                <a:gd name="T30" fmla="*/ 49378 w 64389"/>
                <a:gd name="T31" fmla="*/ 292 h 68059"/>
                <a:gd name="T32" fmla="*/ 61875 w 64389"/>
                <a:gd name="T33" fmla="*/ 0 h 68059"/>
                <a:gd name="T34" fmla="*/ 62662 w 64389"/>
                <a:gd name="T35" fmla="*/ 2400 h 68059"/>
                <a:gd name="T36" fmla="*/ 60427 w 64389"/>
                <a:gd name="T37" fmla="*/ 3899 h 68059"/>
                <a:gd name="T38" fmla="*/ 49771 w 64389"/>
                <a:gd name="T39" fmla="*/ 10160 h 68059"/>
                <a:gd name="T40" fmla="*/ 36335 w 64389"/>
                <a:gd name="T41" fmla="*/ 27330 h 68059"/>
                <a:gd name="T42" fmla="*/ 35420 w 64389"/>
                <a:gd name="T43" fmla="*/ 29108 h 68059"/>
                <a:gd name="T44" fmla="*/ 37529 w 64389"/>
                <a:gd name="T45" fmla="*/ 32829 h 68059"/>
                <a:gd name="T46" fmla="*/ 55029 w 64389"/>
                <a:gd name="T47" fmla="*/ 59385 h 68059"/>
                <a:gd name="T48" fmla="*/ 62535 w 64389"/>
                <a:gd name="T49" fmla="*/ 64160 h 68059"/>
                <a:gd name="T50" fmla="*/ 64389 w 64389"/>
                <a:gd name="T51" fmla="*/ 65951 h 68059"/>
                <a:gd name="T52" fmla="*/ 63322 w 64389"/>
                <a:gd name="T53" fmla="*/ 68059 h 68059"/>
                <a:gd name="T54" fmla="*/ 48057 w 64389"/>
                <a:gd name="T55" fmla="*/ 67767 h 68059"/>
                <a:gd name="T56" fmla="*/ 37389 w 64389"/>
                <a:gd name="T57" fmla="*/ 68059 h 68059"/>
                <a:gd name="T58" fmla="*/ 36475 w 64389"/>
                <a:gd name="T59" fmla="*/ 66560 h 68059"/>
                <a:gd name="T60" fmla="*/ 38316 w 64389"/>
                <a:gd name="T61" fmla="*/ 64160 h 68059"/>
                <a:gd name="T62" fmla="*/ 41999 w 64389"/>
                <a:gd name="T63" fmla="*/ 62382 h 68059"/>
                <a:gd name="T64" fmla="*/ 35547 w 64389"/>
                <a:gd name="T65" fmla="*/ 50279 h 68059"/>
                <a:gd name="T66" fmla="*/ 29096 w 64389"/>
                <a:gd name="T67" fmla="*/ 40157 h 68059"/>
                <a:gd name="T68" fmla="*/ 24879 w 64389"/>
                <a:gd name="T69" fmla="*/ 37160 h 68059"/>
                <a:gd name="T70" fmla="*/ 21196 w 64389"/>
                <a:gd name="T71" fmla="*/ 37160 h 68059"/>
                <a:gd name="T72" fmla="*/ 21196 w 64389"/>
                <a:gd name="T73" fmla="*/ 55817 h 68059"/>
                <a:gd name="T74" fmla="*/ 24499 w 64389"/>
                <a:gd name="T75" fmla="*/ 63868 h 68059"/>
                <a:gd name="T76" fmla="*/ 28969 w 64389"/>
                <a:gd name="T77" fmla="*/ 64491 h 68059"/>
                <a:gd name="T78" fmla="*/ 30683 w 64389"/>
                <a:gd name="T79" fmla="*/ 66281 h 68059"/>
                <a:gd name="T80" fmla="*/ 29616 w 64389"/>
                <a:gd name="T81" fmla="*/ 68059 h 68059"/>
                <a:gd name="T82" fmla="*/ 15926 w 64389"/>
                <a:gd name="T83" fmla="*/ 67767 h 68059"/>
                <a:gd name="T84" fmla="*/ 1067 w 64389"/>
                <a:gd name="T85" fmla="*/ 68059 h 68059"/>
                <a:gd name="T86" fmla="*/ 0 w 64389"/>
                <a:gd name="T87" fmla="*/ 66281 h 68059"/>
                <a:gd name="T88" fmla="*/ 1702 w 64389"/>
                <a:gd name="T89" fmla="*/ 64491 h 68059"/>
                <a:gd name="T90" fmla="*/ 7506 w 64389"/>
                <a:gd name="T91" fmla="*/ 63868 h 68059"/>
                <a:gd name="T92" fmla="*/ 10528 w 64389"/>
                <a:gd name="T93" fmla="*/ 55817 h 68059"/>
                <a:gd name="T94" fmla="*/ 10528 w 64389"/>
                <a:gd name="T95" fmla="*/ 12243 h 68059"/>
                <a:gd name="T96" fmla="*/ 7506 w 64389"/>
                <a:gd name="T97" fmla="*/ 4191 h 68059"/>
                <a:gd name="T98" fmla="*/ 2502 w 64389"/>
                <a:gd name="T99" fmla="*/ 3569 h 68059"/>
                <a:gd name="T100" fmla="*/ 0 w 64389"/>
                <a:gd name="T101" fmla="*/ 1791 h 68059"/>
                <a:gd name="T102" fmla="*/ 1067 w 64389"/>
                <a:gd name="T103" fmla="*/ 0 h 68059"/>
                <a:gd name="T104" fmla="*/ 0 w 64389"/>
                <a:gd name="T105" fmla="*/ 0 h 68059"/>
                <a:gd name="T106" fmla="*/ 64389 w 64389"/>
                <a:gd name="T107"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64389" h="68059">
                  <a:moveTo>
                    <a:pt x="1067" y="0"/>
                  </a:moveTo>
                  <a:cubicBezTo>
                    <a:pt x="2769" y="0"/>
                    <a:pt x="8166" y="292"/>
                    <a:pt x="15926" y="292"/>
                  </a:cubicBezTo>
                  <a:cubicBezTo>
                    <a:pt x="22517" y="292"/>
                    <a:pt x="27915" y="0"/>
                    <a:pt x="29616" y="0"/>
                  </a:cubicBezTo>
                  <a:cubicBezTo>
                    <a:pt x="30417" y="0"/>
                    <a:pt x="30683" y="1054"/>
                    <a:pt x="30683" y="1791"/>
                  </a:cubicBezTo>
                  <a:cubicBezTo>
                    <a:pt x="30683" y="3429"/>
                    <a:pt x="30023" y="3429"/>
                    <a:pt x="29096" y="3569"/>
                  </a:cubicBezTo>
                  <a:lnTo>
                    <a:pt x="24219" y="4191"/>
                  </a:lnTo>
                  <a:cubicBezTo>
                    <a:pt x="21984" y="4483"/>
                    <a:pt x="21196" y="6414"/>
                    <a:pt x="21196" y="12243"/>
                  </a:cubicBezTo>
                  <a:lnTo>
                    <a:pt x="21196" y="32969"/>
                  </a:lnTo>
                  <a:cubicBezTo>
                    <a:pt x="22390" y="33121"/>
                    <a:pt x="23432" y="33262"/>
                    <a:pt x="24752" y="33262"/>
                  </a:cubicBezTo>
                  <a:cubicBezTo>
                    <a:pt x="26327" y="33262"/>
                    <a:pt x="27775" y="32538"/>
                    <a:pt x="28435" y="31623"/>
                  </a:cubicBezTo>
                  <a:lnTo>
                    <a:pt x="42406" y="12674"/>
                  </a:lnTo>
                  <a:cubicBezTo>
                    <a:pt x="43320" y="11481"/>
                    <a:pt x="44501" y="9106"/>
                    <a:pt x="44501" y="7327"/>
                  </a:cubicBezTo>
                  <a:cubicBezTo>
                    <a:pt x="44501" y="5829"/>
                    <a:pt x="43447" y="4039"/>
                    <a:pt x="41466" y="3899"/>
                  </a:cubicBezTo>
                  <a:cubicBezTo>
                    <a:pt x="38049" y="3569"/>
                    <a:pt x="36995" y="3569"/>
                    <a:pt x="36995" y="2260"/>
                  </a:cubicBezTo>
                  <a:cubicBezTo>
                    <a:pt x="36995" y="432"/>
                    <a:pt x="37529" y="0"/>
                    <a:pt x="38316" y="0"/>
                  </a:cubicBezTo>
                  <a:cubicBezTo>
                    <a:pt x="41466" y="0"/>
                    <a:pt x="45415" y="292"/>
                    <a:pt x="49378" y="292"/>
                  </a:cubicBezTo>
                  <a:cubicBezTo>
                    <a:pt x="53454" y="292"/>
                    <a:pt x="58065" y="0"/>
                    <a:pt x="61875" y="0"/>
                  </a:cubicBezTo>
                  <a:cubicBezTo>
                    <a:pt x="62535" y="0"/>
                    <a:pt x="62662" y="1054"/>
                    <a:pt x="62662" y="2400"/>
                  </a:cubicBezTo>
                  <a:cubicBezTo>
                    <a:pt x="62662" y="3569"/>
                    <a:pt x="62002" y="3899"/>
                    <a:pt x="60427" y="3899"/>
                  </a:cubicBezTo>
                  <a:cubicBezTo>
                    <a:pt x="55156" y="3899"/>
                    <a:pt x="52400" y="6706"/>
                    <a:pt x="49771" y="10160"/>
                  </a:cubicBezTo>
                  <a:lnTo>
                    <a:pt x="36335" y="27330"/>
                  </a:lnTo>
                  <a:cubicBezTo>
                    <a:pt x="35941" y="27915"/>
                    <a:pt x="35420" y="28816"/>
                    <a:pt x="35420" y="29108"/>
                  </a:cubicBezTo>
                  <a:cubicBezTo>
                    <a:pt x="35420" y="29552"/>
                    <a:pt x="36475" y="31191"/>
                    <a:pt x="37529" y="32829"/>
                  </a:cubicBezTo>
                  <a:lnTo>
                    <a:pt x="55029" y="59385"/>
                  </a:lnTo>
                  <a:cubicBezTo>
                    <a:pt x="57010" y="62522"/>
                    <a:pt x="59118" y="63729"/>
                    <a:pt x="62535" y="64160"/>
                  </a:cubicBezTo>
                  <a:cubicBezTo>
                    <a:pt x="63856" y="64312"/>
                    <a:pt x="64389" y="64491"/>
                    <a:pt x="64389" y="65951"/>
                  </a:cubicBezTo>
                  <a:cubicBezTo>
                    <a:pt x="64389" y="67145"/>
                    <a:pt x="64262" y="68059"/>
                    <a:pt x="63322" y="68059"/>
                  </a:cubicBezTo>
                  <a:cubicBezTo>
                    <a:pt x="59386" y="68059"/>
                    <a:pt x="54242" y="67767"/>
                    <a:pt x="48057" y="67767"/>
                  </a:cubicBezTo>
                  <a:cubicBezTo>
                    <a:pt x="44234" y="67767"/>
                    <a:pt x="40424" y="68059"/>
                    <a:pt x="37389" y="68059"/>
                  </a:cubicBezTo>
                  <a:cubicBezTo>
                    <a:pt x="36868" y="68059"/>
                    <a:pt x="36475" y="67767"/>
                    <a:pt x="36475" y="66560"/>
                  </a:cubicBezTo>
                  <a:cubicBezTo>
                    <a:pt x="36475" y="64922"/>
                    <a:pt x="36741" y="64491"/>
                    <a:pt x="38316" y="64160"/>
                  </a:cubicBezTo>
                  <a:cubicBezTo>
                    <a:pt x="40018" y="63868"/>
                    <a:pt x="41999" y="63729"/>
                    <a:pt x="41999" y="62382"/>
                  </a:cubicBezTo>
                  <a:cubicBezTo>
                    <a:pt x="41999" y="61176"/>
                    <a:pt x="40551" y="58369"/>
                    <a:pt x="35547" y="50279"/>
                  </a:cubicBezTo>
                  <a:lnTo>
                    <a:pt x="29096" y="40157"/>
                  </a:lnTo>
                  <a:cubicBezTo>
                    <a:pt x="27915" y="38214"/>
                    <a:pt x="26861" y="37160"/>
                    <a:pt x="24879" y="37160"/>
                  </a:cubicBezTo>
                  <a:lnTo>
                    <a:pt x="21196" y="37160"/>
                  </a:lnTo>
                  <a:lnTo>
                    <a:pt x="21196" y="55817"/>
                  </a:lnTo>
                  <a:cubicBezTo>
                    <a:pt x="21196" y="61646"/>
                    <a:pt x="21984" y="63576"/>
                    <a:pt x="24499" y="63868"/>
                  </a:cubicBezTo>
                  <a:lnTo>
                    <a:pt x="28969" y="64491"/>
                  </a:lnTo>
                  <a:cubicBezTo>
                    <a:pt x="30023" y="64630"/>
                    <a:pt x="30683" y="64922"/>
                    <a:pt x="30683" y="66281"/>
                  </a:cubicBezTo>
                  <a:cubicBezTo>
                    <a:pt x="30683" y="67005"/>
                    <a:pt x="30417" y="68059"/>
                    <a:pt x="29616" y="68059"/>
                  </a:cubicBezTo>
                  <a:cubicBezTo>
                    <a:pt x="27915" y="68059"/>
                    <a:pt x="22517" y="67767"/>
                    <a:pt x="15926" y="67767"/>
                  </a:cubicBezTo>
                  <a:cubicBezTo>
                    <a:pt x="8166" y="67767"/>
                    <a:pt x="2769" y="68059"/>
                    <a:pt x="1067" y="68059"/>
                  </a:cubicBezTo>
                  <a:cubicBezTo>
                    <a:pt x="254" y="68059"/>
                    <a:pt x="0" y="67005"/>
                    <a:pt x="0" y="66281"/>
                  </a:cubicBezTo>
                  <a:cubicBezTo>
                    <a:pt x="0" y="64630"/>
                    <a:pt x="534" y="64630"/>
                    <a:pt x="1702" y="64491"/>
                  </a:cubicBezTo>
                  <a:lnTo>
                    <a:pt x="7506" y="63868"/>
                  </a:lnTo>
                  <a:cubicBezTo>
                    <a:pt x="9614" y="63729"/>
                    <a:pt x="10528" y="61646"/>
                    <a:pt x="10528" y="55817"/>
                  </a:cubicBezTo>
                  <a:lnTo>
                    <a:pt x="10528" y="12243"/>
                  </a:lnTo>
                  <a:cubicBezTo>
                    <a:pt x="10528" y="6414"/>
                    <a:pt x="9614" y="4483"/>
                    <a:pt x="7506" y="4191"/>
                  </a:cubicBezTo>
                  <a:lnTo>
                    <a:pt x="2502" y="3569"/>
                  </a:lnTo>
                  <a:cubicBezTo>
                    <a:pt x="534" y="3277"/>
                    <a:pt x="0" y="3569"/>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3" name="Shape 36"/>
            <p:cNvSpPr>
              <a:spLocks/>
            </p:cNvSpPr>
            <p:nvPr/>
          </p:nvSpPr>
          <p:spPr bwMode="auto">
            <a:xfrm>
              <a:off x="25752" y="3934"/>
              <a:ext cx="487" cy="680"/>
            </a:xfrm>
            <a:custGeom>
              <a:avLst/>
              <a:gdLst>
                <a:gd name="T0" fmla="*/ 1054 w 48704"/>
                <a:gd name="T1" fmla="*/ 0 h 68059"/>
                <a:gd name="T2" fmla="*/ 23304 w 48704"/>
                <a:gd name="T3" fmla="*/ 292 h 68059"/>
                <a:gd name="T4" fmla="*/ 45555 w 48704"/>
                <a:gd name="T5" fmla="*/ 0 h 68059"/>
                <a:gd name="T6" fmla="*/ 47269 w 48704"/>
                <a:gd name="T7" fmla="*/ 1054 h 68059"/>
                <a:gd name="T8" fmla="*/ 48704 w 48704"/>
                <a:gd name="T9" fmla="*/ 14795 h 68059"/>
                <a:gd name="T10" fmla="*/ 48069 w 48704"/>
                <a:gd name="T11" fmla="*/ 15811 h 68059"/>
                <a:gd name="T12" fmla="*/ 46482 w 48704"/>
                <a:gd name="T13" fmla="*/ 15811 h 68059"/>
                <a:gd name="T14" fmla="*/ 45301 w 48704"/>
                <a:gd name="T15" fmla="*/ 14795 h 68059"/>
                <a:gd name="T16" fmla="*/ 42519 w 48704"/>
                <a:gd name="T17" fmla="*/ 9842 h 68059"/>
                <a:gd name="T18" fmla="*/ 29629 w 48704"/>
                <a:gd name="T19" fmla="*/ 4483 h 68059"/>
                <a:gd name="T20" fmla="*/ 21196 w 48704"/>
                <a:gd name="T21" fmla="*/ 9398 h 68059"/>
                <a:gd name="T22" fmla="*/ 21196 w 48704"/>
                <a:gd name="T23" fmla="*/ 31038 h 68059"/>
                <a:gd name="T24" fmla="*/ 28181 w 48704"/>
                <a:gd name="T25" fmla="*/ 31331 h 68059"/>
                <a:gd name="T26" fmla="*/ 36335 w 48704"/>
                <a:gd name="T27" fmla="*/ 25832 h 68059"/>
                <a:gd name="T28" fmla="*/ 38709 w 48704"/>
                <a:gd name="T29" fmla="*/ 21501 h 68059"/>
                <a:gd name="T30" fmla="*/ 40424 w 48704"/>
                <a:gd name="T31" fmla="*/ 22695 h 68059"/>
                <a:gd name="T32" fmla="*/ 39903 w 48704"/>
                <a:gd name="T33" fmla="*/ 35230 h 68059"/>
                <a:gd name="T34" fmla="*/ 40157 w 48704"/>
                <a:gd name="T35" fmla="*/ 44780 h 68059"/>
                <a:gd name="T36" fmla="*/ 38189 w 48704"/>
                <a:gd name="T37" fmla="*/ 45986 h 68059"/>
                <a:gd name="T38" fmla="*/ 36335 w 48704"/>
                <a:gd name="T39" fmla="*/ 41021 h 68059"/>
                <a:gd name="T40" fmla="*/ 28842 w 48704"/>
                <a:gd name="T41" fmla="*/ 35814 h 68059"/>
                <a:gd name="T42" fmla="*/ 21196 w 48704"/>
                <a:gd name="T43" fmla="*/ 35814 h 68059"/>
                <a:gd name="T44" fmla="*/ 21196 w 48704"/>
                <a:gd name="T45" fmla="*/ 55817 h 68059"/>
                <a:gd name="T46" fmla="*/ 24892 w 48704"/>
                <a:gd name="T47" fmla="*/ 63868 h 68059"/>
                <a:gd name="T48" fmla="*/ 29108 w 48704"/>
                <a:gd name="T49" fmla="*/ 64491 h 68059"/>
                <a:gd name="T50" fmla="*/ 31737 w 48704"/>
                <a:gd name="T51" fmla="*/ 66281 h 68059"/>
                <a:gd name="T52" fmla="*/ 30683 w 48704"/>
                <a:gd name="T53" fmla="*/ 68059 h 68059"/>
                <a:gd name="T54" fmla="*/ 15938 w 48704"/>
                <a:gd name="T55" fmla="*/ 67767 h 68059"/>
                <a:gd name="T56" fmla="*/ 2121 w 48704"/>
                <a:gd name="T57" fmla="*/ 68059 h 68059"/>
                <a:gd name="T58" fmla="*/ 1054 w 48704"/>
                <a:gd name="T59" fmla="*/ 66281 h 68059"/>
                <a:gd name="T60" fmla="*/ 3568 w 48704"/>
                <a:gd name="T61" fmla="*/ 64491 h 68059"/>
                <a:gd name="T62" fmla="*/ 7505 w 48704"/>
                <a:gd name="T63" fmla="*/ 63868 h 68059"/>
                <a:gd name="T64" fmla="*/ 10541 w 48704"/>
                <a:gd name="T65" fmla="*/ 55817 h 68059"/>
                <a:gd name="T66" fmla="*/ 10541 w 48704"/>
                <a:gd name="T67" fmla="*/ 12243 h 68059"/>
                <a:gd name="T68" fmla="*/ 7505 w 48704"/>
                <a:gd name="T69" fmla="*/ 4191 h 68059"/>
                <a:gd name="T70" fmla="*/ 2502 w 48704"/>
                <a:gd name="T71" fmla="*/ 3569 h 68059"/>
                <a:gd name="T72" fmla="*/ 0 w 48704"/>
                <a:gd name="T73" fmla="*/ 1791 h 68059"/>
                <a:gd name="T74" fmla="*/ 1054 w 48704"/>
                <a:gd name="T75" fmla="*/ 0 h 68059"/>
                <a:gd name="T76" fmla="*/ 0 w 48704"/>
                <a:gd name="T77" fmla="*/ 0 h 68059"/>
                <a:gd name="T78" fmla="*/ 48704 w 48704"/>
                <a:gd name="T7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48704" h="68059">
                  <a:moveTo>
                    <a:pt x="1054" y="0"/>
                  </a:moveTo>
                  <a:cubicBezTo>
                    <a:pt x="8433" y="0"/>
                    <a:pt x="15938" y="292"/>
                    <a:pt x="23304" y="292"/>
                  </a:cubicBezTo>
                  <a:cubicBezTo>
                    <a:pt x="30683" y="292"/>
                    <a:pt x="38189" y="0"/>
                    <a:pt x="45555" y="0"/>
                  </a:cubicBezTo>
                  <a:cubicBezTo>
                    <a:pt x="46482" y="0"/>
                    <a:pt x="47130" y="432"/>
                    <a:pt x="47269" y="1054"/>
                  </a:cubicBezTo>
                  <a:cubicBezTo>
                    <a:pt x="47536" y="3137"/>
                    <a:pt x="48704" y="13881"/>
                    <a:pt x="48704" y="14795"/>
                  </a:cubicBezTo>
                  <a:cubicBezTo>
                    <a:pt x="48704" y="15380"/>
                    <a:pt x="48450" y="15811"/>
                    <a:pt x="48069" y="15811"/>
                  </a:cubicBezTo>
                  <a:lnTo>
                    <a:pt x="46482" y="15811"/>
                  </a:lnTo>
                  <a:cubicBezTo>
                    <a:pt x="45948" y="15811"/>
                    <a:pt x="45694" y="15519"/>
                    <a:pt x="45301" y="14795"/>
                  </a:cubicBezTo>
                  <a:lnTo>
                    <a:pt x="42519" y="9842"/>
                  </a:lnTo>
                  <a:cubicBezTo>
                    <a:pt x="39903" y="5207"/>
                    <a:pt x="36741" y="4483"/>
                    <a:pt x="29629" y="4483"/>
                  </a:cubicBezTo>
                  <a:cubicBezTo>
                    <a:pt x="21856" y="4483"/>
                    <a:pt x="21196" y="4914"/>
                    <a:pt x="21196" y="9398"/>
                  </a:cubicBezTo>
                  <a:lnTo>
                    <a:pt x="21196" y="31038"/>
                  </a:lnTo>
                  <a:cubicBezTo>
                    <a:pt x="23698" y="31191"/>
                    <a:pt x="25933" y="31331"/>
                    <a:pt x="28181" y="31331"/>
                  </a:cubicBezTo>
                  <a:cubicBezTo>
                    <a:pt x="34379" y="31331"/>
                    <a:pt x="35420" y="30455"/>
                    <a:pt x="36335" y="25832"/>
                  </a:cubicBezTo>
                  <a:cubicBezTo>
                    <a:pt x="37135" y="22072"/>
                    <a:pt x="37655" y="21501"/>
                    <a:pt x="38709" y="21501"/>
                  </a:cubicBezTo>
                  <a:cubicBezTo>
                    <a:pt x="39636" y="21501"/>
                    <a:pt x="40424" y="21641"/>
                    <a:pt x="40424" y="22695"/>
                  </a:cubicBezTo>
                  <a:cubicBezTo>
                    <a:pt x="40424" y="25502"/>
                    <a:pt x="39903" y="29984"/>
                    <a:pt x="39903" y="35230"/>
                  </a:cubicBezTo>
                  <a:cubicBezTo>
                    <a:pt x="39903" y="38659"/>
                    <a:pt x="40157" y="41643"/>
                    <a:pt x="40157" y="44780"/>
                  </a:cubicBezTo>
                  <a:cubicBezTo>
                    <a:pt x="40157" y="45656"/>
                    <a:pt x="39636" y="45986"/>
                    <a:pt x="38189" y="45986"/>
                  </a:cubicBezTo>
                  <a:cubicBezTo>
                    <a:pt x="36995" y="45986"/>
                    <a:pt x="36614" y="45212"/>
                    <a:pt x="36335" y="41021"/>
                  </a:cubicBezTo>
                  <a:cubicBezTo>
                    <a:pt x="36080" y="36576"/>
                    <a:pt x="33058" y="35814"/>
                    <a:pt x="28842" y="35814"/>
                  </a:cubicBezTo>
                  <a:lnTo>
                    <a:pt x="21196" y="35814"/>
                  </a:lnTo>
                  <a:lnTo>
                    <a:pt x="21196" y="55817"/>
                  </a:lnTo>
                  <a:cubicBezTo>
                    <a:pt x="21196" y="61938"/>
                    <a:pt x="22123" y="63436"/>
                    <a:pt x="24892" y="63868"/>
                  </a:cubicBezTo>
                  <a:lnTo>
                    <a:pt x="29108" y="64491"/>
                  </a:lnTo>
                  <a:cubicBezTo>
                    <a:pt x="31204" y="64783"/>
                    <a:pt x="31737" y="64783"/>
                    <a:pt x="31737" y="66281"/>
                  </a:cubicBezTo>
                  <a:cubicBezTo>
                    <a:pt x="31737" y="67005"/>
                    <a:pt x="31471" y="68059"/>
                    <a:pt x="30683" y="68059"/>
                  </a:cubicBezTo>
                  <a:cubicBezTo>
                    <a:pt x="28968" y="68059"/>
                    <a:pt x="23571" y="67767"/>
                    <a:pt x="15938" y="67767"/>
                  </a:cubicBezTo>
                  <a:cubicBezTo>
                    <a:pt x="9220" y="67767"/>
                    <a:pt x="3823" y="68059"/>
                    <a:pt x="2121" y="68059"/>
                  </a:cubicBezTo>
                  <a:cubicBezTo>
                    <a:pt x="1320" y="68059"/>
                    <a:pt x="1054" y="67005"/>
                    <a:pt x="1054" y="66281"/>
                  </a:cubicBezTo>
                  <a:cubicBezTo>
                    <a:pt x="1054" y="64783"/>
                    <a:pt x="1714" y="64783"/>
                    <a:pt x="3568" y="64491"/>
                  </a:cubicBezTo>
                  <a:lnTo>
                    <a:pt x="7505" y="63868"/>
                  </a:lnTo>
                  <a:cubicBezTo>
                    <a:pt x="9753" y="63576"/>
                    <a:pt x="10541" y="61646"/>
                    <a:pt x="10541" y="55817"/>
                  </a:cubicBezTo>
                  <a:lnTo>
                    <a:pt x="10541" y="12243"/>
                  </a:lnTo>
                  <a:cubicBezTo>
                    <a:pt x="10541" y="6414"/>
                    <a:pt x="9614" y="4483"/>
                    <a:pt x="7505" y="4191"/>
                  </a:cubicBezTo>
                  <a:lnTo>
                    <a:pt x="2502" y="3569"/>
                  </a:lnTo>
                  <a:cubicBezTo>
                    <a:pt x="533" y="3277"/>
                    <a:pt x="0" y="3137"/>
                    <a:pt x="0" y="1791"/>
                  </a:cubicBezTo>
                  <a:cubicBezTo>
                    <a:pt x="0" y="1054"/>
                    <a:pt x="267"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4" name="Shape 37"/>
            <p:cNvSpPr>
              <a:spLocks/>
            </p:cNvSpPr>
            <p:nvPr/>
          </p:nvSpPr>
          <p:spPr bwMode="auto">
            <a:xfrm>
              <a:off x="26300" y="4007"/>
              <a:ext cx="301" cy="607"/>
            </a:xfrm>
            <a:custGeom>
              <a:avLst/>
              <a:gdLst>
                <a:gd name="T0" fmla="*/ 30086 w 30086"/>
                <a:gd name="T1" fmla="*/ 0 h 60749"/>
                <a:gd name="T2" fmla="*/ 30086 w 30086"/>
                <a:gd name="T3" fmla="*/ 10682 h 60749"/>
                <a:gd name="T4" fmla="*/ 24623 w 30086"/>
                <a:gd name="T5" fmla="*/ 23301 h 60749"/>
                <a:gd name="T6" fmla="*/ 21856 w 30086"/>
                <a:gd name="T7" fmla="*/ 30434 h 60749"/>
                <a:gd name="T8" fmla="*/ 22517 w 30086"/>
                <a:gd name="T9" fmla="*/ 31500 h 60749"/>
                <a:gd name="T10" fmla="*/ 30086 w 30086"/>
                <a:gd name="T11" fmla="*/ 31500 h 60749"/>
                <a:gd name="T12" fmla="*/ 30086 w 30086"/>
                <a:gd name="T13" fmla="*/ 35971 h 60749"/>
                <a:gd name="T14" fmla="*/ 20675 w 30086"/>
                <a:gd name="T15" fmla="*/ 35971 h 60749"/>
                <a:gd name="T16" fmla="*/ 17247 w 30086"/>
                <a:gd name="T17" fmla="*/ 42384 h 60749"/>
                <a:gd name="T18" fmla="*/ 14097 w 30086"/>
                <a:gd name="T19" fmla="*/ 52849 h 60749"/>
                <a:gd name="T20" fmla="*/ 16586 w 30086"/>
                <a:gd name="T21" fmla="*/ 56558 h 60749"/>
                <a:gd name="T22" fmla="*/ 21856 w 30086"/>
                <a:gd name="T23" fmla="*/ 57180 h 60749"/>
                <a:gd name="T24" fmla="*/ 23711 w 30086"/>
                <a:gd name="T25" fmla="*/ 58501 h 60749"/>
                <a:gd name="T26" fmla="*/ 23711 w 30086"/>
                <a:gd name="T27" fmla="*/ 59847 h 60749"/>
                <a:gd name="T28" fmla="*/ 23050 w 30086"/>
                <a:gd name="T29" fmla="*/ 60749 h 60749"/>
                <a:gd name="T30" fmla="*/ 11862 w 30086"/>
                <a:gd name="T31" fmla="*/ 60457 h 60749"/>
                <a:gd name="T32" fmla="*/ 660 w 30086"/>
                <a:gd name="T33" fmla="*/ 60749 h 60749"/>
                <a:gd name="T34" fmla="*/ 0 w 30086"/>
                <a:gd name="T35" fmla="*/ 59847 h 60749"/>
                <a:gd name="T36" fmla="*/ 0 w 30086"/>
                <a:gd name="T37" fmla="*/ 57917 h 60749"/>
                <a:gd name="T38" fmla="*/ 1194 w 30086"/>
                <a:gd name="T39" fmla="*/ 57180 h 60749"/>
                <a:gd name="T40" fmla="*/ 5270 w 30086"/>
                <a:gd name="T41" fmla="*/ 56558 h 60749"/>
                <a:gd name="T42" fmla="*/ 9080 w 30086"/>
                <a:gd name="T43" fmla="*/ 51935 h 60749"/>
                <a:gd name="T44" fmla="*/ 30086 w 30086"/>
                <a:gd name="T45" fmla="*/ 0 h 60749"/>
                <a:gd name="T46" fmla="*/ 0 w 30086"/>
                <a:gd name="T47" fmla="*/ 0 h 60749"/>
                <a:gd name="T48" fmla="*/ 30086 w 30086"/>
                <a:gd name="T49" fmla="*/ 60749 h 60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086" h="60749">
                  <a:moveTo>
                    <a:pt x="30086" y="0"/>
                  </a:moveTo>
                  <a:lnTo>
                    <a:pt x="30086" y="10682"/>
                  </a:lnTo>
                  <a:lnTo>
                    <a:pt x="24623" y="23301"/>
                  </a:lnTo>
                  <a:cubicBezTo>
                    <a:pt x="22911" y="27459"/>
                    <a:pt x="21856" y="30218"/>
                    <a:pt x="21856" y="30434"/>
                  </a:cubicBezTo>
                  <a:cubicBezTo>
                    <a:pt x="21856" y="30764"/>
                    <a:pt x="21856" y="31500"/>
                    <a:pt x="22517" y="31500"/>
                  </a:cubicBezTo>
                  <a:lnTo>
                    <a:pt x="30086" y="31500"/>
                  </a:lnTo>
                  <a:lnTo>
                    <a:pt x="30086" y="35971"/>
                  </a:lnTo>
                  <a:lnTo>
                    <a:pt x="20675" y="35971"/>
                  </a:lnTo>
                  <a:cubicBezTo>
                    <a:pt x="20155" y="35971"/>
                    <a:pt x="19494" y="36555"/>
                    <a:pt x="17247" y="42384"/>
                  </a:cubicBezTo>
                  <a:cubicBezTo>
                    <a:pt x="15545" y="46728"/>
                    <a:pt x="14097" y="50588"/>
                    <a:pt x="14097" y="52849"/>
                  </a:cubicBezTo>
                  <a:cubicBezTo>
                    <a:pt x="14097" y="55211"/>
                    <a:pt x="14757" y="56418"/>
                    <a:pt x="16586" y="56558"/>
                  </a:cubicBezTo>
                  <a:lnTo>
                    <a:pt x="21856" y="57180"/>
                  </a:lnTo>
                  <a:cubicBezTo>
                    <a:pt x="23432" y="57332"/>
                    <a:pt x="23711" y="57624"/>
                    <a:pt x="23711" y="58501"/>
                  </a:cubicBezTo>
                  <a:lnTo>
                    <a:pt x="23711" y="59847"/>
                  </a:lnTo>
                  <a:cubicBezTo>
                    <a:pt x="23711" y="60457"/>
                    <a:pt x="23432" y="60749"/>
                    <a:pt x="23050" y="60749"/>
                  </a:cubicBezTo>
                  <a:cubicBezTo>
                    <a:pt x="19888" y="60749"/>
                    <a:pt x="15545" y="60457"/>
                    <a:pt x="11862" y="60457"/>
                  </a:cubicBezTo>
                  <a:cubicBezTo>
                    <a:pt x="8166" y="60457"/>
                    <a:pt x="3823" y="60749"/>
                    <a:pt x="660" y="60749"/>
                  </a:cubicBezTo>
                  <a:cubicBezTo>
                    <a:pt x="279" y="60749"/>
                    <a:pt x="0" y="60457"/>
                    <a:pt x="0" y="59847"/>
                  </a:cubicBezTo>
                  <a:lnTo>
                    <a:pt x="0" y="57917"/>
                  </a:lnTo>
                  <a:cubicBezTo>
                    <a:pt x="0" y="57332"/>
                    <a:pt x="533" y="57332"/>
                    <a:pt x="1194" y="57180"/>
                  </a:cubicBezTo>
                  <a:lnTo>
                    <a:pt x="5270" y="56558"/>
                  </a:lnTo>
                  <a:cubicBezTo>
                    <a:pt x="6972" y="56266"/>
                    <a:pt x="8039" y="54628"/>
                    <a:pt x="9080" y="51935"/>
                  </a:cubicBezTo>
                  <a:lnTo>
                    <a:pt x="30086"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5" name="Shape 38"/>
            <p:cNvSpPr>
              <a:spLocks/>
            </p:cNvSpPr>
            <p:nvPr/>
          </p:nvSpPr>
          <p:spPr bwMode="auto">
            <a:xfrm>
              <a:off x="26601" y="3911"/>
              <a:ext cx="354" cy="703"/>
            </a:xfrm>
            <a:custGeom>
              <a:avLst/>
              <a:gdLst>
                <a:gd name="T0" fmla="*/ 5461 w 35497"/>
                <a:gd name="T1" fmla="*/ 0 h 70282"/>
                <a:gd name="T2" fmla="*/ 7315 w 35497"/>
                <a:gd name="T3" fmla="*/ 876 h 70282"/>
                <a:gd name="T4" fmla="*/ 25476 w 35497"/>
                <a:gd name="T5" fmla="*/ 58331 h 70282"/>
                <a:gd name="T6" fmla="*/ 31001 w 35497"/>
                <a:gd name="T7" fmla="*/ 66091 h 70282"/>
                <a:gd name="T8" fmla="*/ 34430 w 35497"/>
                <a:gd name="T9" fmla="*/ 66713 h 70282"/>
                <a:gd name="T10" fmla="*/ 35497 w 35497"/>
                <a:gd name="T11" fmla="*/ 67589 h 70282"/>
                <a:gd name="T12" fmla="*/ 34557 w 35497"/>
                <a:gd name="T13" fmla="*/ 70282 h 70282"/>
                <a:gd name="T14" fmla="*/ 20612 w 35497"/>
                <a:gd name="T15" fmla="*/ 69990 h 70282"/>
                <a:gd name="T16" fmla="*/ 6655 w 35497"/>
                <a:gd name="T17" fmla="*/ 70282 h 70282"/>
                <a:gd name="T18" fmla="*/ 5728 w 35497"/>
                <a:gd name="T19" fmla="*/ 68504 h 70282"/>
                <a:gd name="T20" fmla="*/ 7315 w 35497"/>
                <a:gd name="T21" fmla="*/ 66091 h 70282"/>
                <a:gd name="T22" fmla="*/ 8636 w 35497"/>
                <a:gd name="T23" fmla="*/ 66091 h 70282"/>
                <a:gd name="T24" fmla="*/ 10211 w 35497"/>
                <a:gd name="T25" fmla="*/ 66091 h 70282"/>
                <a:gd name="T26" fmla="*/ 14288 w 35497"/>
                <a:gd name="T27" fmla="*/ 62674 h 70282"/>
                <a:gd name="T28" fmla="*/ 9551 w 35497"/>
                <a:gd name="T29" fmla="*/ 45503 h 70282"/>
                <a:gd name="T30" fmla="*/ 0 w 35497"/>
                <a:gd name="T31" fmla="*/ 45503 h 70282"/>
                <a:gd name="T32" fmla="*/ 0 w 35497"/>
                <a:gd name="T33" fmla="*/ 41033 h 70282"/>
                <a:gd name="T34" fmla="*/ 8230 w 35497"/>
                <a:gd name="T35" fmla="*/ 41033 h 70282"/>
                <a:gd name="T36" fmla="*/ 1257 w 35497"/>
                <a:gd name="T37" fmla="*/ 17310 h 70282"/>
                <a:gd name="T38" fmla="*/ 0 w 35497"/>
                <a:gd name="T39" fmla="*/ 20214 h 70282"/>
                <a:gd name="T40" fmla="*/ 0 w 35497"/>
                <a:gd name="T41" fmla="*/ 9533 h 70282"/>
                <a:gd name="T42" fmla="*/ 3620 w 35497"/>
                <a:gd name="T43" fmla="*/ 584 h 70282"/>
                <a:gd name="T44" fmla="*/ 5461 w 35497"/>
                <a:gd name="T45" fmla="*/ 0 h 70282"/>
                <a:gd name="T46" fmla="*/ 0 w 35497"/>
                <a:gd name="T47" fmla="*/ 0 h 70282"/>
                <a:gd name="T48" fmla="*/ 35497 w 35497"/>
                <a:gd name="T49" fmla="*/ 70282 h 7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5497" h="70282">
                  <a:moveTo>
                    <a:pt x="5461" y="0"/>
                  </a:moveTo>
                  <a:cubicBezTo>
                    <a:pt x="5994" y="0"/>
                    <a:pt x="7048" y="152"/>
                    <a:pt x="7315" y="876"/>
                  </a:cubicBezTo>
                  <a:lnTo>
                    <a:pt x="25476" y="58331"/>
                  </a:lnTo>
                  <a:cubicBezTo>
                    <a:pt x="27584" y="64897"/>
                    <a:pt x="29566" y="65798"/>
                    <a:pt x="31001" y="66091"/>
                  </a:cubicBezTo>
                  <a:lnTo>
                    <a:pt x="34430" y="66713"/>
                  </a:lnTo>
                  <a:cubicBezTo>
                    <a:pt x="35090" y="66865"/>
                    <a:pt x="35497" y="67005"/>
                    <a:pt x="35497" y="67589"/>
                  </a:cubicBezTo>
                  <a:cubicBezTo>
                    <a:pt x="35497" y="69379"/>
                    <a:pt x="35497" y="70282"/>
                    <a:pt x="34557" y="70282"/>
                  </a:cubicBezTo>
                  <a:cubicBezTo>
                    <a:pt x="30086" y="70282"/>
                    <a:pt x="25603" y="69990"/>
                    <a:pt x="20612" y="69990"/>
                  </a:cubicBezTo>
                  <a:cubicBezTo>
                    <a:pt x="15735" y="69990"/>
                    <a:pt x="11265" y="70282"/>
                    <a:pt x="6655" y="70282"/>
                  </a:cubicBezTo>
                  <a:cubicBezTo>
                    <a:pt x="5867" y="70282"/>
                    <a:pt x="5728" y="69379"/>
                    <a:pt x="5728" y="68504"/>
                  </a:cubicBezTo>
                  <a:cubicBezTo>
                    <a:pt x="5728" y="67157"/>
                    <a:pt x="5867" y="66091"/>
                    <a:pt x="7315" y="66091"/>
                  </a:cubicBezTo>
                  <a:lnTo>
                    <a:pt x="8636" y="66091"/>
                  </a:lnTo>
                  <a:lnTo>
                    <a:pt x="10211" y="66091"/>
                  </a:lnTo>
                  <a:cubicBezTo>
                    <a:pt x="13373" y="66091"/>
                    <a:pt x="14288" y="64452"/>
                    <a:pt x="14288" y="62674"/>
                  </a:cubicBezTo>
                  <a:cubicBezTo>
                    <a:pt x="14288" y="59398"/>
                    <a:pt x="12052" y="52654"/>
                    <a:pt x="9551" y="45503"/>
                  </a:cubicBezTo>
                  <a:lnTo>
                    <a:pt x="0" y="45503"/>
                  </a:lnTo>
                  <a:lnTo>
                    <a:pt x="0" y="41033"/>
                  </a:lnTo>
                  <a:lnTo>
                    <a:pt x="8230" y="41033"/>
                  </a:lnTo>
                  <a:lnTo>
                    <a:pt x="1257" y="17310"/>
                  </a:lnTo>
                  <a:lnTo>
                    <a:pt x="0" y="20214"/>
                  </a:lnTo>
                  <a:lnTo>
                    <a:pt x="0" y="9533"/>
                  </a:lnTo>
                  <a:lnTo>
                    <a:pt x="3620" y="584"/>
                  </a:lnTo>
                  <a:cubicBezTo>
                    <a:pt x="3759" y="152"/>
                    <a:pt x="4940" y="0"/>
                    <a:pt x="5461"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6" name="Shape 39"/>
            <p:cNvSpPr>
              <a:spLocks/>
            </p:cNvSpPr>
            <p:nvPr/>
          </p:nvSpPr>
          <p:spPr bwMode="auto">
            <a:xfrm>
              <a:off x="27049" y="3934"/>
              <a:ext cx="541" cy="680"/>
            </a:xfrm>
            <a:custGeom>
              <a:avLst/>
              <a:gdLst>
                <a:gd name="T0" fmla="*/ 1054 w 54115"/>
                <a:gd name="T1" fmla="*/ 0 h 68059"/>
                <a:gd name="T2" fmla="*/ 15938 w 54115"/>
                <a:gd name="T3" fmla="*/ 292 h 68059"/>
                <a:gd name="T4" fmla="*/ 30683 w 54115"/>
                <a:gd name="T5" fmla="*/ 0 h 68059"/>
                <a:gd name="T6" fmla="*/ 31737 w 54115"/>
                <a:gd name="T7" fmla="*/ 1791 h 68059"/>
                <a:gd name="T8" fmla="*/ 30023 w 54115"/>
                <a:gd name="T9" fmla="*/ 3569 h 68059"/>
                <a:gd name="T10" fmla="*/ 24485 w 54115"/>
                <a:gd name="T11" fmla="*/ 4191 h 68059"/>
                <a:gd name="T12" fmla="*/ 21196 w 54115"/>
                <a:gd name="T13" fmla="*/ 12243 h 68059"/>
                <a:gd name="T14" fmla="*/ 21196 w 54115"/>
                <a:gd name="T15" fmla="*/ 50609 h 68059"/>
                <a:gd name="T16" fmla="*/ 30289 w 54115"/>
                <a:gd name="T17" fmla="*/ 63576 h 68059"/>
                <a:gd name="T18" fmla="*/ 47003 w 54115"/>
                <a:gd name="T19" fmla="*/ 55384 h 68059"/>
                <a:gd name="T20" fmla="*/ 49898 w 54115"/>
                <a:gd name="T21" fmla="*/ 49555 h 68059"/>
                <a:gd name="T22" fmla="*/ 51346 w 54115"/>
                <a:gd name="T23" fmla="*/ 47142 h 68059"/>
                <a:gd name="T24" fmla="*/ 53594 w 54115"/>
                <a:gd name="T25" fmla="*/ 47472 h 68059"/>
                <a:gd name="T26" fmla="*/ 54115 w 54115"/>
                <a:gd name="T27" fmla="*/ 48057 h 68059"/>
                <a:gd name="T28" fmla="*/ 53200 w 54115"/>
                <a:gd name="T29" fmla="*/ 53124 h 68059"/>
                <a:gd name="T30" fmla="*/ 50965 w 54115"/>
                <a:gd name="T31" fmla="*/ 64491 h 68059"/>
                <a:gd name="T32" fmla="*/ 49111 w 54115"/>
                <a:gd name="T33" fmla="*/ 68059 h 68059"/>
                <a:gd name="T34" fmla="*/ 24104 w 54115"/>
                <a:gd name="T35" fmla="*/ 67767 h 68059"/>
                <a:gd name="T36" fmla="*/ 1054 w 54115"/>
                <a:gd name="T37" fmla="*/ 68059 h 68059"/>
                <a:gd name="T38" fmla="*/ 0 w 54115"/>
                <a:gd name="T39" fmla="*/ 66281 h 68059"/>
                <a:gd name="T40" fmla="*/ 1714 w 54115"/>
                <a:gd name="T41" fmla="*/ 64491 h 68059"/>
                <a:gd name="T42" fmla="*/ 7251 w 54115"/>
                <a:gd name="T43" fmla="*/ 63868 h 68059"/>
                <a:gd name="T44" fmla="*/ 10541 w 54115"/>
                <a:gd name="T45" fmla="*/ 55817 h 68059"/>
                <a:gd name="T46" fmla="*/ 10541 w 54115"/>
                <a:gd name="T47" fmla="*/ 12243 h 68059"/>
                <a:gd name="T48" fmla="*/ 6985 w 54115"/>
                <a:gd name="T49" fmla="*/ 4191 h 68059"/>
                <a:gd name="T50" fmla="*/ 1714 w 54115"/>
                <a:gd name="T51" fmla="*/ 3569 h 68059"/>
                <a:gd name="T52" fmla="*/ 0 w 54115"/>
                <a:gd name="T53" fmla="*/ 1791 h 68059"/>
                <a:gd name="T54" fmla="*/ 1054 w 54115"/>
                <a:gd name="T55" fmla="*/ 0 h 68059"/>
                <a:gd name="T56" fmla="*/ 0 w 54115"/>
                <a:gd name="T57" fmla="*/ 0 h 68059"/>
                <a:gd name="T58" fmla="*/ 54115 w 54115"/>
                <a:gd name="T5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54115" h="68059">
                  <a:moveTo>
                    <a:pt x="1054" y="0"/>
                  </a:moveTo>
                  <a:cubicBezTo>
                    <a:pt x="2781" y="0"/>
                    <a:pt x="8166" y="292"/>
                    <a:pt x="15938" y="292"/>
                  </a:cubicBezTo>
                  <a:cubicBezTo>
                    <a:pt x="23571" y="292"/>
                    <a:pt x="28981" y="0"/>
                    <a:pt x="30683" y="0"/>
                  </a:cubicBezTo>
                  <a:cubicBezTo>
                    <a:pt x="31471" y="0"/>
                    <a:pt x="31737" y="1054"/>
                    <a:pt x="31737" y="1791"/>
                  </a:cubicBezTo>
                  <a:cubicBezTo>
                    <a:pt x="31737" y="3137"/>
                    <a:pt x="31204" y="3429"/>
                    <a:pt x="30023" y="3569"/>
                  </a:cubicBezTo>
                  <a:lnTo>
                    <a:pt x="24485" y="4191"/>
                  </a:lnTo>
                  <a:cubicBezTo>
                    <a:pt x="22123" y="4483"/>
                    <a:pt x="21196" y="6414"/>
                    <a:pt x="21196" y="12243"/>
                  </a:cubicBezTo>
                  <a:lnTo>
                    <a:pt x="21196" y="50609"/>
                  </a:lnTo>
                  <a:cubicBezTo>
                    <a:pt x="21196" y="63144"/>
                    <a:pt x="22644" y="63576"/>
                    <a:pt x="30289" y="63576"/>
                  </a:cubicBezTo>
                  <a:cubicBezTo>
                    <a:pt x="41478" y="63576"/>
                    <a:pt x="44247" y="60884"/>
                    <a:pt x="47003" y="55384"/>
                  </a:cubicBezTo>
                  <a:lnTo>
                    <a:pt x="49898" y="49555"/>
                  </a:lnTo>
                  <a:cubicBezTo>
                    <a:pt x="50965" y="47472"/>
                    <a:pt x="51092" y="47142"/>
                    <a:pt x="51346" y="47142"/>
                  </a:cubicBezTo>
                  <a:cubicBezTo>
                    <a:pt x="51752" y="47142"/>
                    <a:pt x="52794" y="47295"/>
                    <a:pt x="53594" y="47472"/>
                  </a:cubicBezTo>
                  <a:cubicBezTo>
                    <a:pt x="53987" y="47625"/>
                    <a:pt x="54115" y="47765"/>
                    <a:pt x="54115" y="48057"/>
                  </a:cubicBezTo>
                  <a:cubicBezTo>
                    <a:pt x="54115" y="48349"/>
                    <a:pt x="53454" y="51626"/>
                    <a:pt x="53200" y="53124"/>
                  </a:cubicBezTo>
                  <a:lnTo>
                    <a:pt x="50965" y="64491"/>
                  </a:lnTo>
                  <a:cubicBezTo>
                    <a:pt x="50305" y="67628"/>
                    <a:pt x="50178" y="68059"/>
                    <a:pt x="49111" y="68059"/>
                  </a:cubicBezTo>
                  <a:cubicBezTo>
                    <a:pt x="41605" y="68059"/>
                    <a:pt x="32271" y="67767"/>
                    <a:pt x="24104" y="67767"/>
                  </a:cubicBezTo>
                  <a:cubicBezTo>
                    <a:pt x="16459" y="67767"/>
                    <a:pt x="8687" y="68059"/>
                    <a:pt x="1054" y="68059"/>
                  </a:cubicBezTo>
                  <a:cubicBezTo>
                    <a:pt x="267" y="68059"/>
                    <a:pt x="0" y="67005"/>
                    <a:pt x="0" y="66281"/>
                  </a:cubicBezTo>
                  <a:cubicBezTo>
                    <a:pt x="0" y="64783"/>
                    <a:pt x="533" y="64783"/>
                    <a:pt x="1714" y="64491"/>
                  </a:cubicBezTo>
                  <a:lnTo>
                    <a:pt x="7251" y="63868"/>
                  </a:lnTo>
                  <a:cubicBezTo>
                    <a:pt x="9614" y="63576"/>
                    <a:pt x="10541" y="61646"/>
                    <a:pt x="10541" y="55817"/>
                  </a:cubicBezTo>
                  <a:lnTo>
                    <a:pt x="10541" y="12243"/>
                  </a:lnTo>
                  <a:cubicBezTo>
                    <a:pt x="10541" y="6414"/>
                    <a:pt x="9614" y="4483"/>
                    <a:pt x="6985" y="4191"/>
                  </a:cubicBezTo>
                  <a:lnTo>
                    <a:pt x="1714" y="3569"/>
                  </a:lnTo>
                  <a:cubicBezTo>
                    <a:pt x="533" y="3429"/>
                    <a:pt x="0" y="2984"/>
                    <a:pt x="0" y="1791"/>
                  </a:cubicBezTo>
                  <a:cubicBezTo>
                    <a:pt x="0" y="1054"/>
                    <a:pt x="267"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7" name="Shape 40"/>
            <p:cNvSpPr>
              <a:spLocks/>
            </p:cNvSpPr>
            <p:nvPr/>
          </p:nvSpPr>
          <p:spPr bwMode="auto">
            <a:xfrm>
              <a:off x="27718" y="3934"/>
              <a:ext cx="541" cy="680"/>
            </a:xfrm>
            <a:custGeom>
              <a:avLst/>
              <a:gdLst>
                <a:gd name="T0" fmla="*/ 1067 w 54115"/>
                <a:gd name="T1" fmla="*/ 0 h 68059"/>
                <a:gd name="T2" fmla="*/ 15926 w 54115"/>
                <a:gd name="T3" fmla="*/ 292 h 68059"/>
                <a:gd name="T4" fmla="*/ 30683 w 54115"/>
                <a:gd name="T5" fmla="*/ 0 h 68059"/>
                <a:gd name="T6" fmla="*/ 31725 w 54115"/>
                <a:gd name="T7" fmla="*/ 1791 h 68059"/>
                <a:gd name="T8" fmla="*/ 30023 w 54115"/>
                <a:gd name="T9" fmla="*/ 3569 h 68059"/>
                <a:gd name="T10" fmla="*/ 24499 w 54115"/>
                <a:gd name="T11" fmla="*/ 4191 h 68059"/>
                <a:gd name="T12" fmla="*/ 21196 w 54115"/>
                <a:gd name="T13" fmla="*/ 12243 h 68059"/>
                <a:gd name="T14" fmla="*/ 21196 w 54115"/>
                <a:gd name="T15" fmla="*/ 50609 h 68059"/>
                <a:gd name="T16" fmla="*/ 30277 w 54115"/>
                <a:gd name="T17" fmla="*/ 63576 h 68059"/>
                <a:gd name="T18" fmla="*/ 47003 w 54115"/>
                <a:gd name="T19" fmla="*/ 55384 h 68059"/>
                <a:gd name="T20" fmla="*/ 49899 w 54115"/>
                <a:gd name="T21" fmla="*/ 49555 h 68059"/>
                <a:gd name="T22" fmla="*/ 51346 w 54115"/>
                <a:gd name="T23" fmla="*/ 47142 h 68059"/>
                <a:gd name="T24" fmla="*/ 53582 w 54115"/>
                <a:gd name="T25" fmla="*/ 47472 h 68059"/>
                <a:gd name="T26" fmla="*/ 54115 w 54115"/>
                <a:gd name="T27" fmla="*/ 48057 h 68059"/>
                <a:gd name="T28" fmla="*/ 53200 w 54115"/>
                <a:gd name="T29" fmla="*/ 53124 h 68059"/>
                <a:gd name="T30" fmla="*/ 50953 w 54115"/>
                <a:gd name="T31" fmla="*/ 64491 h 68059"/>
                <a:gd name="T32" fmla="*/ 49124 w 54115"/>
                <a:gd name="T33" fmla="*/ 68059 h 68059"/>
                <a:gd name="T34" fmla="*/ 24092 w 54115"/>
                <a:gd name="T35" fmla="*/ 67767 h 68059"/>
                <a:gd name="T36" fmla="*/ 1067 w 54115"/>
                <a:gd name="T37" fmla="*/ 68059 h 68059"/>
                <a:gd name="T38" fmla="*/ 0 w 54115"/>
                <a:gd name="T39" fmla="*/ 66281 h 68059"/>
                <a:gd name="T40" fmla="*/ 1702 w 54115"/>
                <a:gd name="T41" fmla="*/ 64491 h 68059"/>
                <a:gd name="T42" fmla="*/ 7252 w 54115"/>
                <a:gd name="T43" fmla="*/ 63868 h 68059"/>
                <a:gd name="T44" fmla="*/ 10528 w 54115"/>
                <a:gd name="T45" fmla="*/ 55817 h 68059"/>
                <a:gd name="T46" fmla="*/ 10528 w 54115"/>
                <a:gd name="T47" fmla="*/ 12243 h 68059"/>
                <a:gd name="T48" fmla="*/ 6972 w 54115"/>
                <a:gd name="T49" fmla="*/ 4191 h 68059"/>
                <a:gd name="T50" fmla="*/ 1702 w 54115"/>
                <a:gd name="T51" fmla="*/ 3569 h 68059"/>
                <a:gd name="T52" fmla="*/ 0 w 54115"/>
                <a:gd name="T53" fmla="*/ 1791 h 68059"/>
                <a:gd name="T54" fmla="*/ 1067 w 54115"/>
                <a:gd name="T55" fmla="*/ 0 h 68059"/>
                <a:gd name="T56" fmla="*/ 0 w 54115"/>
                <a:gd name="T57" fmla="*/ 0 h 68059"/>
                <a:gd name="T58" fmla="*/ 54115 w 54115"/>
                <a:gd name="T5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54115" h="68059">
                  <a:moveTo>
                    <a:pt x="1067" y="0"/>
                  </a:moveTo>
                  <a:cubicBezTo>
                    <a:pt x="2769" y="0"/>
                    <a:pt x="8166" y="292"/>
                    <a:pt x="15926" y="292"/>
                  </a:cubicBezTo>
                  <a:cubicBezTo>
                    <a:pt x="23559" y="292"/>
                    <a:pt x="28969" y="0"/>
                    <a:pt x="30683" y="0"/>
                  </a:cubicBezTo>
                  <a:cubicBezTo>
                    <a:pt x="31471" y="0"/>
                    <a:pt x="31725" y="1054"/>
                    <a:pt x="31725" y="1791"/>
                  </a:cubicBezTo>
                  <a:cubicBezTo>
                    <a:pt x="31725" y="3137"/>
                    <a:pt x="31204" y="3429"/>
                    <a:pt x="30023" y="3569"/>
                  </a:cubicBezTo>
                  <a:lnTo>
                    <a:pt x="24499" y="4191"/>
                  </a:lnTo>
                  <a:cubicBezTo>
                    <a:pt x="22111" y="4483"/>
                    <a:pt x="21196" y="6414"/>
                    <a:pt x="21196" y="12243"/>
                  </a:cubicBezTo>
                  <a:lnTo>
                    <a:pt x="21196" y="50609"/>
                  </a:lnTo>
                  <a:cubicBezTo>
                    <a:pt x="21196" y="63144"/>
                    <a:pt x="22644" y="63576"/>
                    <a:pt x="30277" y="63576"/>
                  </a:cubicBezTo>
                  <a:cubicBezTo>
                    <a:pt x="41466" y="63576"/>
                    <a:pt x="44234" y="60884"/>
                    <a:pt x="47003" y="55384"/>
                  </a:cubicBezTo>
                  <a:lnTo>
                    <a:pt x="49899" y="49555"/>
                  </a:lnTo>
                  <a:cubicBezTo>
                    <a:pt x="50953" y="47472"/>
                    <a:pt x="51079" y="47142"/>
                    <a:pt x="51346" y="47142"/>
                  </a:cubicBezTo>
                  <a:cubicBezTo>
                    <a:pt x="51740" y="47142"/>
                    <a:pt x="52794" y="47295"/>
                    <a:pt x="53582" y="47472"/>
                  </a:cubicBezTo>
                  <a:cubicBezTo>
                    <a:pt x="53988" y="47625"/>
                    <a:pt x="54115" y="47765"/>
                    <a:pt x="54115" y="48057"/>
                  </a:cubicBezTo>
                  <a:cubicBezTo>
                    <a:pt x="54115" y="48349"/>
                    <a:pt x="53454" y="51626"/>
                    <a:pt x="53200" y="53124"/>
                  </a:cubicBezTo>
                  <a:lnTo>
                    <a:pt x="50953" y="64491"/>
                  </a:lnTo>
                  <a:cubicBezTo>
                    <a:pt x="50292" y="67628"/>
                    <a:pt x="50165" y="68059"/>
                    <a:pt x="49124" y="68059"/>
                  </a:cubicBezTo>
                  <a:cubicBezTo>
                    <a:pt x="41618" y="68059"/>
                    <a:pt x="32258" y="67767"/>
                    <a:pt x="24092" y="67767"/>
                  </a:cubicBezTo>
                  <a:cubicBezTo>
                    <a:pt x="16459" y="67767"/>
                    <a:pt x="8699" y="68059"/>
                    <a:pt x="1067" y="68059"/>
                  </a:cubicBezTo>
                  <a:cubicBezTo>
                    <a:pt x="254" y="68059"/>
                    <a:pt x="0" y="67005"/>
                    <a:pt x="0" y="66281"/>
                  </a:cubicBezTo>
                  <a:cubicBezTo>
                    <a:pt x="0" y="64783"/>
                    <a:pt x="534" y="64783"/>
                    <a:pt x="1702" y="64491"/>
                  </a:cubicBezTo>
                  <a:lnTo>
                    <a:pt x="7252" y="63868"/>
                  </a:lnTo>
                  <a:cubicBezTo>
                    <a:pt x="9614" y="63576"/>
                    <a:pt x="10528" y="61646"/>
                    <a:pt x="10528" y="55817"/>
                  </a:cubicBezTo>
                  <a:lnTo>
                    <a:pt x="10528" y="12243"/>
                  </a:lnTo>
                  <a:cubicBezTo>
                    <a:pt x="10528" y="6414"/>
                    <a:pt x="9614" y="4483"/>
                    <a:pt x="6972" y="4191"/>
                  </a:cubicBezTo>
                  <a:lnTo>
                    <a:pt x="1702" y="3569"/>
                  </a:lnTo>
                  <a:cubicBezTo>
                    <a:pt x="534" y="3429"/>
                    <a:pt x="0" y="2984"/>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Shape 41"/>
            <p:cNvSpPr>
              <a:spLocks/>
            </p:cNvSpPr>
            <p:nvPr/>
          </p:nvSpPr>
          <p:spPr bwMode="auto">
            <a:xfrm>
              <a:off x="28427" y="3922"/>
              <a:ext cx="401" cy="704"/>
            </a:xfrm>
            <a:custGeom>
              <a:avLst/>
              <a:gdLst>
                <a:gd name="T0" fmla="*/ 21603 w 40043"/>
                <a:gd name="T1" fmla="*/ 0 h 70460"/>
                <a:gd name="T2" fmla="*/ 34239 w 40043"/>
                <a:gd name="T3" fmla="*/ 2540 h 70460"/>
                <a:gd name="T4" fmla="*/ 37008 w 40043"/>
                <a:gd name="T5" fmla="*/ 1194 h 70460"/>
                <a:gd name="T6" fmla="*/ 38062 w 40043"/>
                <a:gd name="T7" fmla="*/ 2540 h 70460"/>
                <a:gd name="T8" fmla="*/ 38189 w 40043"/>
                <a:gd name="T9" fmla="*/ 4763 h 70460"/>
                <a:gd name="T10" fmla="*/ 39256 w 40043"/>
                <a:gd name="T11" fmla="*/ 16282 h 70460"/>
                <a:gd name="T12" fmla="*/ 39510 w 40043"/>
                <a:gd name="T13" fmla="*/ 18352 h 70460"/>
                <a:gd name="T14" fmla="*/ 38062 w 40043"/>
                <a:gd name="T15" fmla="*/ 20142 h 70460"/>
                <a:gd name="T16" fmla="*/ 36081 w 40043"/>
                <a:gd name="T17" fmla="*/ 19127 h 70460"/>
                <a:gd name="T18" fmla="*/ 34379 w 40043"/>
                <a:gd name="T19" fmla="*/ 14491 h 70460"/>
                <a:gd name="T20" fmla="*/ 22390 w 40043"/>
                <a:gd name="T21" fmla="*/ 3899 h 70460"/>
                <a:gd name="T22" fmla="*/ 11468 w 40043"/>
                <a:gd name="T23" fmla="*/ 15367 h 70460"/>
                <a:gd name="T24" fmla="*/ 40043 w 40043"/>
                <a:gd name="T25" fmla="*/ 49835 h 70460"/>
                <a:gd name="T26" fmla="*/ 18707 w 40043"/>
                <a:gd name="T27" fmla="*/ 70460 h 70460"/>
                <a:gd name="T28" fmla="*/ 2121 w 40043"/>
                <a:gd name="T29" fmla="*/ 68059 h 70460"/>
                <a:gd name="T30" fmla="*/ 1321 w 40043"/>
                <a:gd name="T31" fmla="*/ 65354 h 70460"/>
                <a:gd name="T32" fmla="*/ 533 w 40043"/>
                <a:gd name="T33" fmla="*/ 56579 h 70460"/>
                <a:gd name="T34" fmla="*/ 0 w 40043"/>
                <a:gd name="T35" fmla="*/ 51181 h 70460"/>
                <a:gd name="T36" fmla="*/ 1981 w 40043"/>
                <a:gd name="T37" fmla="*/ 49695 h 70460"/>
                <a:gd name="T38" fmla="*/ 5016 w 40043"/>
                <a:gd name="T39" fmla="*/ 54470 h 70460"/>
                <a:gd name="T40" fmla="*/ 18974 w 40043"/>
                <a:gd name="T41" fmla="*/ 66561 h 70460"/>
                <a:gd name="T42" fmla="*/ 29362 w 40043"/>
                <a:gd name="T43" fmla="*/ 54178 h 70460"/>
                <a:gd name="T44" fmla="*/ 1854 w 40043"/>
                <a:gd name="T45" fmla="*/ 20142 h 70460"/>
                <a:gd name="T46" fmla="*/ 21603 w 40043"/>
                <a:gd name="T47" fmla="*/ 0 h 70460"/>
                <a:gd name="T48" fmla="*/ 0 w 40043"/>
                <a:gd name="T49" fmla="*/ 0 h 70460"/>
                <a:gd name="T50" fmla="*/ 40043 w 40043"/>
                <a:gd name="T51"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0043" h="70460">
                  <a:moveTo>
                    <a:pt x="21603" y="0"/>
                  </a:moveTo>
                  <a:cubicBezTo>
                    <a:pt x="29896" y="0"/>
                    <a:pt x="32537" y="2540"/>
                    <a:pt x="34239" y="2540"/>
                  </a:cubicBezTo>
                  <a:cubicBezTo>
                    <a:pt x="35166" y="2540"/>
                    <a:pt x="36347" y="1194"/>
                    <a:pt x="37008" y="1194"/>
                  </a:cubicBezTo>
                  <a:cubicBezTo>
                    <a:pt x="37655" y="1194"/>
                    <a:pt x="37935" y="1778"/>
                    <a:pt x="38062" y="2540"/>
                  </a:cubicBezTo>
                  <a:lnTo>
                    <a:pt x="38189" y="4763"/>
                  </a:lnTo>
                  <a:lnTo>
                    <a:pt x="39256" y="16282"/>
                  </a:lnTo>
                  <a:cubicBezTo>
                    <a:pt x="39382" y="17005"/>
                    <a:pt x="39382" y="17628"/>
                    <a:pt x="39510" y="18352"/>
                  </a:cubicBezTo>
                  <a:cubicBezTo>
                    <a:pt x="39510" y="19127"/>
                    <a:pt x="39382" y="20142"/>
                    <a:pt x="38062" y="20142"/>
                  </a:cubicBezTo>
                  <a:cubicBezTo>
                    <a:pt x="36868" y="20142"/>
                    <a:pt x="36347" y="20003"/>
                    <a:pt x="36081" y="19127"/>
                  </a:cubicBezTo>
                  <a:lnTo>
                    <a:pt x="34379" y="14491"/>
                  </a:lnTo>
                  <a:cubicBezTo>
                    <a:pt x="31750" y="7315"/>
                    <a:pt x="27394" y="3899"/>
                    <a:pt x="22390" y="3899"/>
                  </a:cubicBezTo>
                  <a:cubicBezTo>
                    <a:pt x="15799" y="3899"/>
                    <a:pt x="11468" y="9246"/>
                    <a:pt x="11468" y="15367"/>
                  </a:cubicBezTo>
                  <a:cubicBezTo>
                    <a:pt x="11468" y="32385"/>
                    <a:pt x="40043" y="27178"/>
                    <a:pt x="40043" y="49835"/>
                  </a:cubicBezTo>
                  <a:cubicBezTo>
                    <a:pt x="40043" y="61062"/>
                    <a:pt x="33058" y="70460"/>
                    <a:pt x="18707" y="70460"/>
                  </a:cubicBezTo>
                  <a:cubicBezTo>
                    <a:pt x="10681" y="70460"/>
                    <a:pt x="2908" y="68821"/>
                    <a:pt x="2121" y="68059"/>
                  </a:cubicBezTo>
                  <a:cubicBezTo>
                    <a:pt x="1600" y="67615"/>
                    <a:pt x="1460" y="67145"/>
                    <a:pt x="1321" y="65354"/>
                  </a:cubicBezTo>
                  <a:lnTo>
                    <a:pt x="533" y="56579"/>
                  </a:lnTo>
                  <a:cubicBezTo>
                    <a:pt x="279" y="54178"/>
                    <a:pt x="0" y="52680"/>
                    <a:pt x="0" y="51181"/>
                  </a:cubicBezTo>
                  <a:cubicBezTo>
                    <a:pt x="0" y="50305"/>
                    <a:pt x="660" y="49695"/>
                    <a:pt x="1981" y="49695"/>
                  </a:cubicBezTo>
                  <a:cubicBezTo>
                    <a:pt x="3175" y="49695"/>
                    <a:pt x="3569" y="50750"/>
                    <a:pt x="5016" y="54470"/>
                  </a:cubicBezTo>
                  <a:cubicBezTo>
                    <a:pt x="8318" y="63132"/>
                    <a:pt x="13183" y="66561"/>
                    <a:pt x="18974" y="66561"/>
                  </a:cubicBezTo>
                  <a:cubicBezTo>
                    <a:pt x="25819" y="66561"/>
                    <a:pt x="29362" y="60732"/>
                    <a:pt x="29362" y="54178"/>
                  </a:cubicBezTo>
                  <a:cubicBezTo>
                    <a:pt x="29362" y="37300"/>
                    <a:pt x="1854" y="42405"/>
                    <a:pt x="1854" y="20142"/>
                  </a:cubicBezTo>
                  <a:cubicBezTo>
                    <a:pt x="1854" y="7900"/>
                    <a:pt x="11074" y="0"/>
                    <a:pt x="21603"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Shape 42"/>
            <p:cNvSpPr>
              <a:spLocks/>
            </p:cNvSpPr>
            <p:nvPr/>
          </p:nvSpPr>
          <p:spPr bwMode="auto">
            <a:xfrm>
              <a:off x="29407" y="3934"/>
              <a:ext cx="725" cy="680"/>
            </a:xfrm>
            <a:custGeom>
              <a:avLst/>
              <a:gdLst>
                <a:gd name="T0" fmla="*/ 1067 w 72555"/>
                <a:gd name="T1" fmla="*/ 0 h 68059"/>
                <a:gd name="T2" fmla="*/ 15926 w 72555"/>
                <a:gd name="T3" fmla="*/ 292 h 68059"/>
                <a:gd name="T4" fmla="*/ 30683 w 72555"/>
                <a:gd name="T5" fmla="*/ 0 h 68059"/>
                <a:gd name="T6" fmla="*/ 31725 w 72555"/>
                <a:gd name="T7" fmla="*/ 1791 h 68059"/>
                <a:gd name="T8" fmla="*/ 30277 w 72555"/>
                <a:gd name="T9" fmla="*/ 3569 h 68059"/>
                <a:gd name="T10" fmla="*/ 24752 w 72555"/>
                <a:gd name="T11" fmla="*/ 4191 h 68059"/>
                <a:gd name="T12" fmla="*/ 21196 w 72555"/>
                <a:gd name="T13" fmla="*/ 12243 h 68059"/>
                <a:gd name="T14" fmla="*/ 21196 w 72555"/>
                <a:gd name="T15" fmla="*/ 29845 h 68059"/>
                <a:gd name="T16" fmla="*/ 51346 w 72555"/>
                <a:gd name="T17" fmla="*/ 29845 h 68059"/>
                <a:gd name="T18" fmla="*/ 51346 w 72555"/>
                <a:gd name="T19" fmla="*/ 12243 h 68059"/>
                <a:gd name="T20" fmla="*/ 47803 w 72555"/>
                <a:gd name="T21" fmla="*/ 4191 h 68059"/>
                <a:gd name="T22" fmla="*/ 42266 w 72555"/>
                <a:gd name="T23" fmla="*/ 3569 h 68059"/>
                <a:gd name="T24" fmla="*/ 40818 w 72555"/>
                <a:gd name="T25" fmla="*/ 1791 h 68059"/>
                <a:gd name="T26" fmla="*/ 41885 w 72555"/>
                <a:gd name="T27" fmla="*/ 0 h 68059"/>
                <a:gd name="T28" fmla="*/ 56617 w 72555"/>
                <a:gd name="T29" fmla="*/ 292 h 68059"/>
                <a:gd name="T30" fmla="*/ 71488 w 72555"/>
                <a:gd name="T31" fmla="*/ 0 h 68059"/>
                <a:gd name="T32" fmla="*/ 72555 w 72555"/>
                <a:gd name="T33" fmla="*/ 1791 h 68059"/>
                <a:gd name="T34" fmla="*/ 71107 w 72555"/>
                <a:gd name="T35" fmla="*/ 3569 h 68059"/>
                <a:gd name="T36" fmla="*/ 65443 w 72555"/>
                <a:gd name="T37" fmla="*/ 4191 h 68059"/>
                <a:gd name="T38" fmla="*/ 62002 w 72555"/>
                <a:gd name="T39" fmla="*/ 12243 h 68059"/>
                <a:gd name="T40" fmla="*/ 62002 w 72555"/>
                <a:gd name="T41" fmla="*/ 55817 h 68059"/>
                <a:gd name="T42" fmla="*/ 65443 w 72555"/>
                <a:gd name="T43" fmla="*/ 63868 h 68059"/>
                <a:gd name="T44" fmla="*/ 71107 w 72555"/>
                <a:gd name="T45" fmla="*/ 64491 h 68059"/>
                <a:gd name="T46" fmla="*/ 72555 w 72555"/>
                <a:gd name="T47" fmla="*/ 66281 h 68059"/>
                <a:gd name="T48" fmla="*/ 71488 w 72555"/>
                <a:gd name="T49" fmla="*/ 68059 h 68059"/>
                <a:gd name="T50" fmla="*/ 56617 w 72555"/>
                <a:gd name="T51" fmla="*/ 67767 h 68059"/>
                <a:gd name="T52" fmla="*/ 41885 w 72555"/>
                <a:gd name="T53" fmla="*/ 68059 h 68059"/>
                <a:gd name="T54" fmla="*/ 40818 w 72555"/>
                <a:gd name="T55" fmla="*/ 66281 h 68059"/>
                <a:gd name="T56" fmla="*/ 42266 w 72555"/>
                <a:gd name="T57" fmla="*/ 64491 h 68059"/>
                <a:gd name="T58" fmla="*/ 47803 w 72555"/>
                <a:gd name="T59" fmla="*/ 63868 h 68059"/>
                <a:gd name="T60" fmla="*/ 51346 w 72555"/>
                <a:gd name="T61" fmla="*/ 55817 h 68059"/>
                <a:gd name="T62" fmla="*/ 51346 w 72555"/>
                <a:gd name="T63" fmla="*/ 34328 h 68059"/>
                <a:gd name="T64" fmla="*/ 21196 w 72555"/>
                <a:gd name="T65" fmla="*/ 34328 h 68059"/>
                <a:gd name="T66" fmla="*/ 21196 w 72555"/>
                <a:gd name="T67" fmla="*/ 55817 h 68059"/>
                <a:gd name="T68" fmla="*/ 24752 w 72555"/>
                <a:gd name="T69" fmla="*/ 63868 h 68059"/>
                <a:gd name="T70" fmla="*/ 30277 w 72555"/>
                <a:gd name="T71" fmla="*/ 64491 h 68059"/>
                <a:gd name="T72" fmla="*/ 31725 w 72555"/>
                <a:gd name="T73" fmla="*/ 66281 h 68059"/>
                <a:gd name="T74" fmla="*/ 30683 w 72555"/>
                <a:gd name="T75" fmla="*/ 68059 h 68059"/>
                <a:gd name="T76" fmla="*/ 15926 w 72555"/>
                <a:gd name="T77" fmla="*/ 67767 h 68059"/>
                <a:gd name="T78" fmla="*/ 1067 w 72555"/>
                <a:gd name="T79" fmla="*/ 68059 h 68059"/>
                <a:gd name="T80" fmla="*/ 0 w 72555"/>
                <a:gd name="T81" fmla="*/ 66281 h 68059"/>
                <a:gd name="T82" fmla="*/ 1448 w 72555"/>
                <a:gd name="T83" fmla="*/ 64491 h 68059"/>
                <a:gd name="T84" fmla="*/ 7100 w 72555"/>
                <a:gd name="T85" fmla="*/ 63868 h 68059"/>
                <a:gd name="T86" fmla="*/ 10528 w 72555"/>
                <a:gd name="T87" fmla="*/ 55817 h 68059"/>
                <a:gd name="T88" fmla="*/ 10528 w 72555"/>
                <a:gd name="T89" fmla="*/ 12243 h 68059"/>
                <a:gd name="T90" fmla="*/ 7100 w 72555"/>
                <a:gd name="T91" fmla="*/ 4191 h 68059"/>
                <a:gd name="T92" fmla="*/ 1448 w 72555"/>
                <a:gd name="T93" fmla="*/ 3569 h 68059"/>
                <a:gd name="T94" fmla="*/ 0 w 72555"/>
                <a:gd name="T95" fmla="*/ 1791 h 68059"/>
                <a:gd name="T96" fmla="*/ 1067 w 72555"/>
                <a:gd name="T97" fmla="*/ 0 h 68059"/>
                <a:gd name="T98" fmla="*/ 0 w 72555"/>
                <a:gd name="T99" fmla="*/ 0 h 68059"/>
                <a:gd name="T100" fmla="*/ 72555 w 72555"/>
                <a:gd name="T101"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2555" h="68059">
                  <a:moveTo>
                    <a:pt x="1067" y="0"/>
                  </a:moveTo>
                  <a:cubicBezTo>
                    <a:pt x="2769" y="0"/>
                    <a:pt x="8166" y="292"/>
                    <a:pt x="15926" y="292"/>
                  </a:cubicBezTo>
                  <a:cubicBezTo>
                    <a:pt x="23559" y="292"/>
                    <a:pt x="28969" y="0"/>
                    <a:pt x="30683" y="0"/>
                  </a:cubicBezTo>
                  <a:cubicBezTo>
                    <a:pt x="31471" y="0"/>
                    <a:pt x="31725" y="1054"/>
                    <a:pt x="31725" y="1791"/>
                  </a:cubicBezTo>
                  <a:cubicBezTo>
                    <a:pt x="31725" y="3277"/>
                    <a:pt x="31217" y="3429"/>
                    <a:pt x="30277" y="3569"/>
                  </a:cubicBezTo>
                  <a:lnTo>
                    <a:pt x="24752" y="4191"/>
                  </a:lnTo>
                  <a:cubicBezTo>
                    <a:pt x="22111" y="4483"/>
                    <a:pt x="21196" y="5829"/>
                    <a:pt x="21196" y="12243"/>
                  </a:cubicBezTo>
                  <a:lnTo>
                    <a:pt x="21196" y="29845"/>
                  </a:lnTo>
                  <a:lnTo>
                    <a:pt x="51346" y="29845"/>
                  </a:lnTo>
                  <a:lnTo>
                    <a:pt x="51346" y="12243"/>
                  </a:lnTo>
                  <a:cubicBezTo>
                    <a:pt x="51346" y="5829"/>
                    <a:pt x="50432" y="4483"/>
                    <a:pt x="47803" y="4191"/>
                  </a:cubicBezTo>
                  <a:lnTo>
                    <a:pt x="42266" y="3569"/>
                  </a:lnTo>
                  <a:cubicBezTo>
                    <a:pt x="41339" y="3429"/>
                    <a:pt x="40818" y="3277"/>
                    <a:pt x="40818" y="1791"/>
                  </a:cubicBezTo>
                  <a:cubicBezTo>
                    <a:pt x="40818" y="1054"/>
                    <a:pt x="41085" y="0"/>
                    <a:pt x="41885" y="0"/>
                  </a:cubicBezTo>
                  <a:cubicBezTo>
                    <a:pt x="43586" y="0"/>
                    <a:pt x="48984" y="292"/>
                    <a:pt x="56617" y="292"/>
                  </a:cubicBezTo>
                  <a:cubicBezTo>
                    <a:pt x="64389" y="292"/>
                    <a:pt x="69786" y="0"/>
                    <a:pt x="71488" y="0"/>
                  </a:cubicBezTo>
                  <a:cubicBezTo>
                    <a:pt x="72289" y="0"/>
                    <a:pt x="72555" y="1054"/>
                    <a:pt x="72555" y="1791"/>
                  </a:cubicBezTo>
                  <a:cubicBezTo>
                    <a:pt x="72555" y="3277"/>
                    <a:pt x="72022" y="3429"/>
                    <a:pt x="71107" y="3569"/>
                  </a:cubicBezTo>
                  <a:lnTo>
                    <a:pt x="65443" y="4191"/>
                  </a:lnTo>
                  <a:cubicBezTo>
                    <a:pt x="63449" y="4331"/>
                    <a:pt x="62002" y="5829"/>
                    <a:pt x="62002" y="12243"/>
                  </a:cubicBezTo>
                  <a:lnTo>
                    <a:pt x="62002" y="55817"/>
                  </a:lnTo>
                  <a:cubicBezTo>
                    <a:pt x="62002" y="62230"/>
                    <a:pt x="63449" y="63729"/>
                    <a:pt x="65443" y="63868"/>
                  </a:cubicBezTo>
                  <a:lnTo>
                    <a:pt x="71107" y="64491"/>
                  </a:lnTo>
                  <a:cubicBezTo>
                    <a:pt x="72022" y="64630"/>
                    <a:pt x="72555" y="64783"/>
                    <a:pt x="72555" y="66281"/>
                  </a:cubicBezTo>
                  <a:cubicBezTo>
                    <a:pt x="72555" y="67005"/>
                    <a:pt x="72289" y="68059"/>
                    <a:pt x="71488" y="68059"/>
                  </a:cubicBezTo>
                  <a:cubicBezTo>
                    <a:pt x="69786" y="68059"/>
                    <a:pt x="64389" y="67767"/>
                    <a:pt x="56617" y="67767"/>
                  </a:cubicBezTo>
                  <a:cubicBezTo>
                    <a:pt x="48984" y="67767"/>
                    <a:pt x="43586" y="68059"/>
                    <a:pt x="41885" y="68059"/>
                  </a:cubicBezTo>
                  <a:cubicBezTo>
                    <a:pt x="41085" y="68059"/>
                    <a:pt x="40818" y="67005"/>
                    <a:pt x="40818" y="66281"/>
                  </a:cubicBezTo>
                  <a:cubicBezTo>
                    <a:pt x="40818" y="64783"/>
                    <a:pt x="41339" y="64630"/>
                    <a:pt x="42266" y="64491"/>
                  </a:cubicBezTo>
                  <a:lnTo>
                    <a:pt x="47803" y="63868"/>
                  </a:lnTo>
                  <a:cubicBezTo>
                    <a:pt x="50432" y="63576"/>
                    <a:pt x="51346" y="62230"/>
                    <a:pt x="51346" y="55817"/>
                  </a:cubicBezTo>
                  <a:lnTo>
                    <a:pt x="51346" y="34328"/>
                  </a:lnTo>
                  <a:lnTo>
                    <a:pt x="21196" y="34328"/>
                  </a:lnTo>
                  <a:lnTo>
                    <a:pt x="21196" y="55817"/>
                  </a:lnTo>
                  <a:cubicBezTo>
                    <a:pt x="21196" y="62230"/>
                    <a:pt x="22111" y="63576"/>
                    <a:pt x="24752" y="63868"/>
                  </a:cubicBezTo>
                  <a:lnTo>
                    <a:pt x="30277" y="64491"/>
                  </a:lnTo>
                  <a:cubicBezTo>
                    <a:pt x="31217" y="64630"/>
                    <a:pt x="31725" y="64783"/>
                    <a:pt x="31725" y="66281"/>
                  </a:cubicBezTo>
                  <a:cubicBezTo>
                    <a:pt x="31725" y="67005"/>
                    <a:pt x="31471" y="68059"/>
                    <a:pt x="30683" y="68059"/>
                  </a:cubicBezTo>
                  <a:cubicBezTo>
                    <a:pt x="28969" y="68059"/>
                    <a:pt x="23559" y="67767"/>
                    <a:pt x="15926" y="67767"/>
                  </a:cubicBezTo>
                  <a:cubicBezTo>
                    <a:pt x="8166" y="67767"/>
                    <a:pt x="2769" y="68059"/>
                    <a:pt x="1067" y="68059"/>
                  </a:cubicBezTo>
                  <a:cubicBezTo>
                    <a:pt x="254" y="68059"/>
                    <a:pt x="0" y="67005"/>
                    <a:pt x="0" y="66281"/>
                  </a:cubicBezTo>
                  <a:cubicBezTo>
                    <a:pt x="0" y="64783"/>
                    <a:pt x="534" y="64630"/>
                    <a:pt x="1448" y="64491"/>
                  </a:cubicBezTo>
                  <a:lnTo>
                    <a:pt x="7100" y="63868"/>
                  </a:lnTo>
                  <a:cubicBezTo>
                    <a:pt x="9080" y="63729"/>
                    <a:pt x="10528" y="62230"/>
                    <a:pt x="10528" y="55817"/>
                  </a:cubicBezTo>
                  <a:lnTo>
                    <a:pt x="10528" y="12243"/>
                  </a:lnTo>
                  <a:cubicBezTo>
                    <a:pt x="10528" y="5829"/>
                    <a:pt x="9080" y="4331"/>
                    <a:pt x="7100" y="4191"/>
                  </a:cubicBezTo>
                  <a:lnTo>
                    <a:pt x="1448" y="3569"/>
                  </a:lnTo>
                  <a:cubicBezTo>
                    <a:pt x="534" y="3429"/>
                    <a:pt x="0" y="3277"/>
                    <a:pt x="0" y="1791"/>
                  </a:cubicBezTo>
                  <a:cubicBezTo>
                    <a:pt x="0" y="1054"/>
                    <a:pt x="254"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0" name="Shape 43"/>
            <p:cNvSpPr>
              <a:spLocks/>
            </p:cNvSpPr>
            <p:nvPr/>
          </p:nvSpPr>
          <p:spPr bwMode="auto">
            <a:xfrm>
              <a:off x="30289" y="3922"/>
              <a:ext cx="308" cy="704"/>
            </a:xfrm>
            <a:custGeom>
              <a:avLst/>
              <a:gdLst>
                <a:gd name="T0" fmla="*/ 30804 w 30804"/>
                <a:gd name="T1" fmla="*/ 0 h 70455"/>
                <a:gd name="T2" fmla="*/ 30804 w 30804"/>
                <a:gd name="T3" fmla="*/ 3901 h 70455"/>
                <a:gd name="T4" fmla="*/ 17754 w 30804"/>
                <a:gd name="T5" fmla="*/ 12347 h 70455"/>
                <a:gd name="T6" fmla="*/ 12509 w 30804"/>
                <a:gd name="T7" fmla="*/ 35228 h 70455"/>
                <a:gd name="T8" fmla="*/ 17754 w 30804"/>
                <a:gd name="T9" fmla="*/ 58108 h 70455"/>
                <a:gd name="T10" fmla="*/ 30804 w 30804"/>
                <a:gd name="T11" fmla="*/ 66554 h 70455"/>
                <a:gd name="T12" fmla="*/ 30804 w 30804"/>
                <a:gd name="T13" fmla="*/ 70455 h 70455"/>
                <a:gd name="T14" fmla="*/ 8390 w 30804"/>
                <a:gd name="T15" fmla="*/ 61463 h 70455"/>
                <a:gd name="T16" fmla="*/ 0 w 30804"/>
                <a:gd name="T17" fmla="*/ 35228 h 70455"/>
                <a:gd name="T18" fmla="*/ 8390 w 30804"/>
                <a:gd name="T19" fmla="*/ 8992 h 70455"/>
                <a:gd name="T20" fmla="*/ 30804 w 30804"/>
                <a:gd name="T21" fmla="*/ 0 h 70455"/>
                <a:gd name="T22" fmla="*/ 0 w 30804"/>
                <a:gd name="T23" fmla="*/ 0 h 70455"/>
                <a:gd name="T24" fmla="*/ 30804 w 30804"/>
                <a:gd name="T25" fmla="*/ 70455 h 70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55">
                  <a:moveTo>
                    <a:pt x="30804" y="0"/>
                  </a:moveTo>
                  <a:lnTo>
                    <a:pt x="30804" y="3901"/>
                  </a:lnTo>
                  <a:lnTo>
                    <a:pt x="17754" y="12347"/>
                  </a:lnTo>
                  <a:cubicBezTo>
                    <a:pt x="14481" y="17775"/>
                    <a:pt x="12509" y="25607"/>
                    <a:pt x="12509" y="35228"/>
                  </a:cubicBezTo>
                  <a:cubicBezTo>
                    <a:pt x="12509" y="44848"/>
                    <a:pt x="14481" y="52680"/>
                    <a:pt x="17754" y="58108"/>
                  </a:cubicBezTo>
                  <a:lnTo>
                    <a:pt x="30804" y="66554"/>
                  </a:lnTo>
                  <a:lnTo>
                    <a:pt x="30804" y="70455"/>
                  </a:lnTo>
                  <a:lnTo>
                    <a:pt x="8390" y="61463"/>
                  </a:lnTo>
                  <a:cubicBezTo>
                    <a:pt x="3026" y="55529"/>
                    <a:pt x="0" y="46721"/>
                    <a:pt x="0" y="35228"/>
                  </a:cubicBezTo>
                  <a:cubicBezTo>
                    <a:pt x="0" y="23734"/>
                    <a:pt x="3026" y="14927"/>
                    <a:pt x="8390" y="8992"/>
                  </a:cubicBezTo>
                  <a:lnTo>
                    <a:pt x="30804"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1" name="Shape 44"/>
            <p:cNvSpPr>
              <a:spLocks/>
            </p:cNvSpPr>
            <p:nvPr/>
          </p:nvSpPr>
          <p:spPr bwMode="auto">
            <a:xfrm>
              <a:off x="30597" y="3922"/>
              <a:ext cx="308" cy="704"/>
            </a:xfrm>
            <a:custGeom>
              <a:avLst/>
              <a:gdLst>
                <a:gd name="T0" fmla="*/ 7 w 30804"/>
                <a:gd name="T1" fmla="*/ 0 h 70460"/>
                <a:gd name="T2" fmla="*/ 30804 w 30804"/>
                <a:gd name="T3" fmla="*/ 35230 h 70460"/>
                <a:gd name="T4" fmla="*/ 7 w 30804"/>
                <a:gd name="T5" fmla="*/ 70460 h 70460"/>
                <a:gd name="T6" fmla="*/ 0 w 30804"/>
                <a:gd name="T7" fmla="*/ 70457 h 70460"/>
                <a:gd name="T8" fmla="*/ 0 w 30804"/>
                <a:gd name="T9" fmla="*/ 66557 h 70460"/>
                <a:gd name="T10" fmla="*/ 7 w 30804"/>
                <a:gd name="T11" fmla="*/ 66561 h 70460"/>
                <a:gd name="T12" fmla="*/ 18295 w 30804"/>
                <a:gd name="T13" fmla="*/ 35230 h 70460"/>
                <a:gd name="T14" fmla="*/ 7 w 30804"/>
                <a:gd name="T15" fmla="*/ 3899 h 70460"/>
                <a:gd name="T16" fmla="*/ 0 w 30804"/>
                <a:gd name="T17" fmla="*/ 3903 h 70460"/>
                <a:gd name="T18" fmla="*/ 0 w 30804"/>
                <a:gd name="T19" fmla="*/ 3 h 70460"/>
                <a:gd name="T20" fmla="*/ 7 w 30804"/>
                <a:gd name="T21" fmla="*/ 0 h 70460"/>
                <a:gd name="T22" fmla="*/ 0 w 30804"/>
                <a:gd name="T23" fmla="*/ 0 h 70460"/>
                <a:gd name="T24" fmla="*/ 30804 w 30804"/>
                <a:gd name="T25"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0804" h="70460">
                  <a:moveTo>
                    <a:pt x="7" y="0"/>
                  </a:moveTo>
                  <a:cubicBezTo>
                    <a:pt x="18688" y="0"/>
                    <a:pt x="30804" y="12243"/>
                    <a:pt x="30804" y="35230"/>
                  </a:cubicBezTo>
                  <a:cubicBezTo>
                    <a:pt x="30804" y="58217"/>
                    <a:pt x="18688" y="70460"/>
                    <a:pt x="7" y="70460"/>
                  </a:cubicBezTo>
                  <a:lnTo>
                    <a:pt x="0" y="70457"/>
                  </a:lnTo>
                  <a:lnTo>
                    <a:pt x="0" y="66557"/>
                  </a:lnTo>
                  <a:lnTo>
                    <a:pt x="7" y="66561"/>
                  </a:lnTo>
                  <a:cubicBezTo>
                    <a:pt x="10382" y="66561"/>
                    <a:pt x="18295" y="54470"/>
                    <a:pt x="18295" y="35230"/>
                  </a:cubicBezTo>
                  <a:cubicBezTo>
                    <a:pt x="18295" y="15990"/>
                    <a:pt x="10382" y="3899"/>
                    <a:pt x="7" y="3899"/>
                  </a:cubicBezTo>
                  <a:lnTo>
                    <a:pt x="0" y="3903"/>
                  </a:lnTo>
                  <a:lnTo>
                    <a:pt x="0" y="3"/>
                  </a:lnTo>
                  <a:lnTo>
                    <a:pt x="7"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Shape 45"/>
            <p:cNvSpPr>
              <a:spLocks/>
            </p:cNvSpPr>
            <p:nvPr/>
          </p:nvSpPr>
          <p:spPr bwMode="auto">
            <a:xfrm>
              <a:off x="31103" y="3922"/>
              <a:ext cx="400" cy="704"/>
            </a:xfrm>
            <a:custGeom>
              <a:avLst/>
              <a:gdLst>
                <a:gd name="T0" fmla="*/ 21565 w 40018"/>
                <a:gd name="T1" fmla="*/ 0 h 70460"/>
                <a:gd name="T2" fmla="*/ 34227 w 40018"/>
                <a:gd name="T3" fmla="*/ 2540 h 70460"/>
                <a:gd name="T4" fmla="*/ 36995 w 40018"/>
                <a:gd name="T5" fmla="*/ 1194 h 70460"/>
                <a:gd name="T6" fmla="*/ 38024 w 40018"/>
                <a:gd name="T7" fmla="*/ 2540 h 70460"/>
                <a:gd name="T8" fmla="*/ 38176 w 40018"/>
                <a:gd name="T9" fmla="*/ 4763 h 70460"/>
                <a:gd name="T10" fmla="*/ 39205 w 40018"/>
                <a:gd name="T11" fmla="*/ 16282 h 70460"/>
                <a:gd name="T12" fmla="*/ 39497 w 40018"/>
                <a:gd name="T13" fmla="*/ 18352 h 70460"/>
                <a:gd name="T14" fmla="*/ 38024 w 40018"/>
                <a:gd name="T15" fmla="*/ 20142 h 70460"/>
                <a:gd name="T16" fmla="*/ 36056 w 40018"/>
                <a:gd name="T17" fmla="*/ 19127 h 70460"/>
                <a:gd name="T18" fmla="*/ 34354 w 40018"/>
                <a:gd name="T19" fmla="*/ 14491 h 70460"/>
                <a:gd name="T20" fmla="*/ 22365 w 40018"/>
                <a:gd name="T21" fmla="*/ 3899 h 70460"/>
                <a:gd name="T22" fmla="*/ 11443 w 40018"/>
                <a:gd name="T23" fmla="*/ 15367 h 70460"/>
                <a:gd name="T24" fmla="*/ 40018 w 40018"/>
                <a:gd name="T25" fmla="*/ 49835 h 70460"/>
                <a:gd name="T26" fmla="*/ 18669 w 40018"/>
                <a:gd name="T27" fmla="*/ 70460 h 70460"/>
                <a:gd name="T28" fmla="*/ 2083 w 40018"/>
                <a:gd name="T29" fmla="*/ 68059 h 70460"/>
                <a:gd name="T30" fmla="*/ 1308 w 40018"/>
                <a:gd name="T31" fmla="*/ 65354 h 70460"/>
                <a:gd name="T32" fmla="*/ 508 w 40018"/>
                <a:gd name="T33" fmla="*/ 56579 h 70460"/>
                <a:gd name="T34" fmla="*/ 0 w 40018"/>
                <a:gd name="T35" fmla="*/ 51181 h 70460"/>
                <a:gd name="T36" fmla="*/ 1956 w 40018"/>
                <a:gd name="T37" fmla="*/ 49695 h 70460"/>
                <a:gd name="T38" fmla="*/ 4978 w 40018"/>
                <a:gd name="T39" fmla="*/ 54470 h 70460"/>
                <a:gd name="T40" fmla="*/ 18961 w 40018"/>
                <a:gd name="T41" fmla="*/ 66561 h 70460"/>
                <a:gd name="T42" fmla="*/ 29337 w 40018"/>
                <a:gd name="T43" fmla="*/ 54178 h 70460"/>
                <a:gd name="T44" fmla="*/ 1829 w 40018"/>
                <a:gd name="T45" fmla="*/ 20142 h 70460"/>
                <a:gd name="T46" fmla="*/ 21565 w 40018"/>
                <a:gd name="T47" fmla="*/ 0 h 70460"/>
                <a:gd name="T48" fmla="*/ 0 w 40018"/>
                <a:gd name="T49" fmla="*/ 0 h 70460"/>
                <a:gd name="T50" fmla="*/ 40018 w 40018"/>
                <a:gd name="T51" fmla="*/ 70460 h 70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0018" h="70460">
                  <a:moveTo>
                    <a:pt x="21565" y="0"/>
                  </a:moveTo>
                  <a:cubicBezTo>
                    <a:pt x="29883" y="0"/>
                    <a:pt x="32487" y="2540"/>
                    <a:pt x="34227" y="2540"/>
                  </a:cubicBezTo>
                  <a:cubicBezTo>
                    <a:pt x="35128" y="2540"/>
                    <a:pt x="36322" y="1194"/>
                    <a:pt x="36995" y="1194"/>
                  </a:cubicBezTo>
                  <a:cubicBezTo>
                    <a:pt x="37630" y="1194"/>
                    <a:pt x="37897" y="1778"/>
                    <a:pt x="38024" y="2540"/>
                  </a:cubicBezTo>
                  <a:lnTo>
                    <a:pt x="38176" y="4763"/>
                  </a:lnTo>
                  <a:lnTo>
                    <a:pt x="39205" y="16282"/>
                  </a:lnTo>
                  <a:cubicBezTo>
                    <a:pt x="39332" y="17005"/>
                    <a:pt x="39332" y="17628"/>
                    <a:pt x="39497" y="18352"/>
                  </a:cubicBezTo>
                  <a:cubicBezTo>
                    <a:pt x="39497" y="19127"/>
                    <a:pt x="39332" y="20142"/>
                    <a:pt x="38024" y="20142"/>
                  </a:cubicBezTo>
                  <a:cubicBezTo>
                    <a:pt x="36868" y="20142"/>
                    <a:pt x="36322" y="20003"/>
                    <a:pt x="36056" y="19127"/>
                  </a:cubicBezTo>
                  <a:lnTo>
                    <a:pt x="34354" y="14491"/>
                  </a:lnTo>
                  <a:cubicBezTo>
                    <a:pt x="31725" y="7315"/>
                    <a:pt x="27381" y="3899"/>
                    <a:pt x="22365" y="3899"/>
                  </a:cubicBezTo>
                  <a:cubicBezTo>
                    <a:pt x="15773" y="3899"/>
                    <a:pt x="11443" y="9246"/>
                    <a:pt x="11443" y="15367"/>
                  </a:cubicBezTo>
                  <a:cubicBezTo>
                    <a:pt x="11443" y="32385"/>
                    <a:pt x="40018" y="27178"/>
                    <a:pt x="40018" y="49835"/>
                  </a:cubicBezTo>
                  <a:cubicBezTo>
                    <a:pt x="40018" y="61062"/>
                    <a:pt x="33033" y="70460"/>
                    <a:pt x="18669" y="70460"/>
                  </a:cubicBezTo>
                  <a:cubicBezTo>
                    <a:pt x="10630" y="70460"/>
                    <a:pt x="2883" y="68821"/>
                    <a:pt x="2083" y="68059"/>
                  </a:cubicBezTo>
                  <a:cubicBezTo>
                    <a:pt x="1575" y="67615"/>
                    <a:pt x="1435" y="67145"/>
                    <a:pt x="1308" y="65354"/>
                  </a:cubicBezTo>
                  <a:lnTo>
                    <a:pt x="508" y="56579"/>
                  </a:lnTo>
                  <a:cubicBezTo>
                    <a:pt x="254" y="54178"/>
                    <a:pt x="0" y="52680"/>
                    <a:pt x="0" y="51181"/>
                  </a:cubicBezTo>
                  <a:cubicBezTo>
                    <a:pt x="0" y="50305"/>
                    <a:pt x="635" y="49695"/>
                    <a:pt x="1956" y="49695"/>
                  </a:cubicBezTo>
                  <a:cubicBezTo>
                    <a:pt x="3150" y="49695"/>
                    <a:pt x="3531" y="50750"/>
                    <a:pt x="4978" y="54470"/>
                  </a:cubicBezTo>
                  <a:cubicBezTo>
                    <a:pt x="8293" y="63132"/>
                    <a:pt x="13145" y="66561"/>
                    <a:pt x="18961" y="66561"/>
                  </a:cubicBezTo>
                  <a:cubicBezTo>
                    <a:pt x="25807" y="66561"/>
                    <a:pt x="29337" y="60732"/>
                    <a:pt x="29337" y="54178"/>
                  </a:cubicBezTo>
                  <a:cubicBezTo>
                    <a:pt x="29337" y="37300"/>
                    <a:pt x="1829" y="42405"/>
                    <a:pt x="1829" y="20142"/>
                  </a:cubicBezTo>
                  <a:cubicBezTo>
                    <a:pt x="1829" y="7900"/>
                    <a:pt x="11049" y="0"/>
                    <a:pt x="21565"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3" name="Shape 46"/>
            <p:cNvSpPr>
              <a:spLocks/>
            </p:cNvSpPr>
            <p:nvPr/>
          </p:nvSpPr>
          <p:spPr bwMode="auto">
            <a:xfrm>
              <a:off x="31682" y="3934"/>
              <a:ext cx="305" cy="680"/>
            </a:xfrm>
            <a:custGeom>
              <a:avLst/>
              <a:gdLst>
                <a:gd name="T0" fmla="*/ 2095 w 30474"/>
                <a:gd name="T1" fmla="*/ 0 h 68059"/>
                <a:gd name="T2" fmla="*/ 15913 w 30474"/>
                <a:gd name="T3" fmla="*/ 292 h 68059"/>
                <a:gd name="T4" fmla="*/ 30474 w 30474"/>
                <a:gd name="T5" fmla="*/ 13 h 68059"/>
                <a:gd name="T6" fmla="*/ 30474 w 30474"/>
                <a:gd name="T7" fmla="*/ 6205 h 68059"/>
                <a:gd name="T8" fmla="*/ 26200 w 30474"/>
                <a:gd name="T9" fmla="*/ 4483 h 68059"/>
                <a:gd name="T10" fmla="*/ 21184 w 30474"/>
                <a:gd name="T11" fmla="*/ 27331 h 68059"/>
                <a:gd name="T12" fmla="*/ 25654 w 30474"/>
                <a:gd name="T13" fmla="*/ 35675 h 68059"/>
                <a:gd name="T14" fmla="*/ 30474 w 30474"/>
                <a:gd name="T15" fmla="*/ 33799 h 68059"/>
                <a:gd name="T16" fmla="*/ 30474 w 30474"/>
                <a:gd name="T17" fmla="*/ 39930 h 68059"/>
                <a:gd name="T18" fmla="*/ 21184 w 30474"/>
                <a:gd name="T19" fmla="*/ 38519 h 68059"/>
                <a:gd name="T20" fmla="*/ 21184 w 30474"/>
                <a:gd name="T21" fmla="*/ 55817 h 68059"/>
                <a:gd name="T22" fmla="*/ 25133 w 30474"/>
                <a:gd name="T23" fmla="*/ 63869 h 68059"/>
                <a:gd name="T24" fmla="*/ 30474 w 30474"/>
                <a:gd name="T25" fmla="*/ 64157 h 68059"/>
                <a:gd name="T26" fmla="*/ 30474 w 30474"/>
                <a:gd name="T27" fmla="*/ 68054 h 68059"/>
                <a:gd name="T28" fmla="*/ 25521 w 30474"/>
                <a:gd name="T29" fmla="*/ 67913 h 68059"/>
                <a:gd name="T30" fmla="*/ 15913 w 30474"/>
                <a:gd name="T31" fmla="*/ 67767 h 68059"/>
                <a:gd name="T32" fmla="*/ 1067 w 30474"/>
                <a:gd name="T33" fmla="*/ 68059 h 68059"/>
                <a:gd name="T34" fmla="*/ 0 w 30474"/>
                <a:gd name="T35" fmla="*/ 66282 h 68059"/>
                <a:gd name="T36" fmla="*/ 1575 w 30474"/>
                <a:gd name="T37" fmla="*/ 64160 h 68059"/>
                <a:gd name="T38" fmla="*/ 6591 w 30474"/>
                <a:gd name="T39" fmla="*/ 63869 h 68059"/>
                <a:gd name="T40" fmla="*/ 10516 w 30474"/>
                <a:gd name="T41" fmla="*/ 55817 h 68059"/>
                <a:gd name="T42" fmla="*/ 10516 w 30474"/>
                <a:gd name="T43" fmla="*/ 11481 h 68059"/>
                <a:gd name="T44" fmla="*/ 6591 w 30474"/>
                <a:gd name="T45" fmla="*/ 4191 h 68059"/>
                <a:gd name="T46" fmla="*/ 2641 w 30474"/>
                <a:gd name="T47" fmla="*/ 3569 h 68059"/>
                <a:gd name="T48" fmla="*/ 1067 w 30474"/>
                <a:gd name="T49" fmla="*/ 1791 h 68059"/>
                <a:gd name="T50" fmla="*/ 2095 w 30474"/>
                <a:gd name="T51" fmla="*/ 0 h 68059"/>
                <a:gd name="T52" fmla="*/ 0 w 30474"/>
                <a:gd name="T53" fmla="*/ 0 h 68059"/>
                <a:gd name="T54" fmla="*/ 30474 w 30474"/>
                <a:gd name="T55"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0474" h="68059">
                  <a:moveTo>
                    <a:pt x="2095" y="0"/>
                  </a:moveTo>
                  <a:cubicBezTo>
                    <a:pt x="3823" y="0"/>
                    <a:pt x="9195" y="292"/>
                    <a:pt x="15913" y="292"/>
                  </a:cubicBezTo>
                  <a:lnTo>
                    <a:pt x="30474" y="13"/>
                  </a:lnTo>
                  <a:lnTo>
                    <a:pt x="30474" y="6205"/>
                  </a:lnTo>
                  <a:lnTo>
                    <a:pt x="26200" y="4483"/>
                  </a:lnTo>
                  <a:cubicBezTo>
                    <a:pt x="21437" y="4483"/>
                    <a:pt x="21184" y="4776"/>
                    <a:pt x="21184" y="27331"/>
                  </a:cubicBezTo>
                  <a:cubicBezTo>
                    <a:pt x="21184" y="33452"/>
                    <a:pt x="21437" y="35675"/>
                    <a:pt x="25654" y="35675"/>
                  </a:cubicBezTo>
                  <a:lnTo>
                    <a:pt x="30474" y="33799"/>
                  </a:lnTo>
                  <a:lnTo>
                    <a:pt x="30474" y="39930"/>
                  </a:lnTo>
                  <a:lnTo>
                    <a:pt x="21184" y="38519"/>
                  </a:lnTo>
                  <a:lnTo>
                    <a:pt x="21184" y="55817"/>
                  </a:lnTo>
                  <a:cubicBezTo>
                    <a:pt x="21184" y="62230"/>
                    <a:pt x="22758" y="63577"/>
                    <a:pt x="25133" y="63869"/>
                  </a:cubicBezTo>
                  <a:lnTo>
                    <a:pt x="30474" y="64157"/>
                  </a:lnTo>
                  <a:lnTo>
                    <a:pt x="30474" y="68054"/>
                  </a:lnTo>
                  <a:lnTo>
                    <a:pt x="25521" y="67913"/>
                  </a:lnTo>
                  <a:cubicBezTo>
                    <a:pt x="22999" y="67840"/>
                    <a:pt x="19736" y="67767"/>
                    <a:pt x="15913" y="67767"/>
                  </a:cubicBezTo>
                  <a:cubicBezTo>
                    <a:pt x="8166" y="67767"/>
                    <a:pt x="2768" y="68059"/>
                    <a:pt x="1067" y="68059"/>
                  </a:cubicBezTo>
                  <a:cubicBezTo>
                    <a:pt x="254" y="68059"/>
                    <a:pt x="0" y="67146"/>
                    <a:pt x="0" y="66282"/>
                  </a:cubicBezTo>
                  <a:cubicBezTo>
                    <a:pt x="0" y="64783"/>
                    <a:pt x="521" y="64160"/>
                    <a:pt x="1575" y="64160"/>
                  </a:cubicBezTo>
                  <a:lnTo>
                    <a:pt x="6591" y="63869"/>
                  </a:lnTo>
                  <a:cubicBezTo>
                    <a:pt x="9614" y="63577"/>
                    <a:pt x="10516" y="61646"/>
                    <a:pt x="10516" y="55817"/>
                  </a:cubicBezTo>
                  <a:lnTo>
                    <a:pt x="10516" y="11481"/>
                  </a:lnTo>
                  <a:cubicBezTo>
                    <a:pt x="10516" y="6414"/>
                    <a:pt x="9614" y="4623"/>
                    <a:pt x="6591" y="4191"/>
                  </a:cubicBezTo>
                  <a:lnTo>
                    <a:pt x="2641" y="3569"/>
                  </a:lnTo>
                  <a:cubicBezTo>
                    <a:pt x="1702" y="3429"/>
                    <a:pt x="1067" y="3277"/>
                    <a:pt x="1067" y="1791"/>
                  </a:cubicBezTo>
                  <a:cubicBezTo>
                    <a:pt x="1067" y="1054"/>
                    <a:pt x="1320" y="0"/>
                    <a:pt x="2095"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4" name="Shape 47"/>
            <p:cNvSpPr>
              <a:spLocks/>
            </p:cNvSpPr>
            <p:nvPr/>
          </p:nvSpPr>
          <p:spPr bwMode="auto">
            <a:xfrm>
              <a:off x="31987" y="4575"/>
              <a:ext cx="12" cy="39"/>
            </a:xfrm>
            <a:custGeom>
              <a:avLst/>
              <a:gdLst>
                <a:gd name="T0" fmla="*/ 0 w 1251"/>
                <a:gd name="T1" fmla="*/ 0 h 3903"/>
                <a:gd name="T2" fmla="*/ 70 w 1251"/>
                <a:gd name="T3" fmla="*/ 4 h 3903"/>
                <a:gd name="T4" fmla="*/ 1251 w 1251"/>
                <a:gd name="T5" fmla="*/ 2125 h 3903"/>
                <a:gd name="T6" fmla="*/ 196 w 1251"/>
                <a:gd name="T7" fmla="*/ 3903 h 3903"/>
                <a:gd name="T8" fmla="*/ 0 w 1251"/>
                <a:gd name="T9" fmla="*/ 3897 h 3903"/>
                <a:gd name="T10" fmla="*/ 0 w 1251"/>
                <a:gd name="T11" fmla="*/ 0 h 3903"/>
                <a:gd name="T12" fmla="*/ 0 w 1251"/>
                <a:gd name="T13" fmla="*/ 0 h 3903"/>
                <a:gd name="T14" fmla="*/ 1251 w 1251"/>
                <a:gd name="T15" fmla="*/ 3903 h 3903"/>
              </a:gdLst>
              <a:ahLst/>
              <a:cxnLst>
                <a:cxn ang="0">
                  <a:pos x="T0" y="T1"/>
                </a:cxn>
                <a:cxn ang="0">
                  <a:pos x="T2" y="T3"/>
                </a:cxn>
                <a:cxn ang="0">
                  <a:pos x="T4" y="T5"/>
                </a:cxn>
                <a:cxn ang="0">
                  <a:pos x="T6" y="T7"/>
                </a:cxn>
                <a:cxn ang="0">
                  <a:pos x="T8" y="T9"/>
                </a:cxn>
                <a:cxn ang="0">
                  <a:pos x="T10" y="T11"/>
                </a:cxn>
              </a:cxnLst>
              <a:rect l="T12" t="T13" r="T14" b="T15"/>
              <a:pathLst>
                <a:path w="1251" h="3903">
                  <a:moveTo>
                    <a:pt x="0" y="0"/>
                  </a:moveTo>
                  <a:lnTo>
                    <a:pt x="70" y="4"/>
                  </a:lnTo>
                  <a:cubicBezTo>
                    <a:pt x="577" y="4"/>
                    <a:pt x="1251" y="474"/>
                    <a:pt x="1251" y="2125"/>
                  </a:cubicBezTo>
                  <a:cubicBezTo>
                    <a:pt x="1251" y="2849"/>
                    <a:pt x="997" y="3903"/>
                    <a:pt x="196" y="3903"/>
                  </a:cubicBezTo>
                  <a:lnTo>
                    <a:pt x="0" y="3897"/>
                  </a:lnTo>
                  <a:lnTo>
                    <a:pt x="0"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5" name="Shape 48"/>
            <p:cNvSpPr>
              <a:spLocks/>
            </p:cNvSpPr>
            <p:nvPr/>
          </p:nvSpPr>
          <p:spPr bwMode="auto">
            <a:xfrm>
              <a:off x="31987" y="3934"/>
              <a:ext cx="207" cy="401"/>
            </a:xfrm>
            <a:custGeom>
              <a:avLst/>
              <a:gdLst>
                <a:gd name="T0" fmla="*/ 705 w 20732"/>
                <a:gd name="T1" fmla="*/ 0 h 40158"/>
                <a:gd name="T2" fmla="*/ 20732 w 20732"/>
                <a:gd name="T3" fmla="*/ 20155 h 40158"/>
                <a:gd name="T4" fmla="*/ 1505 w 20732"/>
                <a:gd name="T5" fmla="*/ 40158 h 40158"/>
                <a:gd name="T6" fmla="*/ 0 w 20732"/>
                <a:gd name="T7" fmla="*/ 39930 h 40158"/>
                <a:gd name="T8" fmla="*/ 0 w 20732"/>
                <a:gd name="T9" fmla="*/ 33799 h 40158"/>
                <a:gd name="T10" fmla="*/ 5007 w 20732"/>
                <a:gd name="T11" fmla="*/ 31850 h 40158"/>
                <a:gd name="T12" fmla="*/ 9290 w 20732"/>
                <a:gd name="T13" fmla="*/ 19863 h 40158"/>
                <a:gd name="T14" fmla="*/ 5218 w 20732"/>
                <a:gd name="T15" fmla="*/ 8306 h 40158"/>
                <a:gd name="T16" fmla="*/ 0 w 20732"/>
                <a:gd name="T17" fmla="*/ 6205 h 40158"/>
                <a:gd name="T18" fmla="*/ 0 w 20732"/>
                <a:gd name="T19" fmla="*/ 13 h 40158"/>
                <a:gd name="T20" fmla="*/ 705 w 20732"/>
                <a:gd name="T21" fmla="*/ 0 h 40158"/>
                <a:gd name="T22" fmla="*/ 0 w 20732"/>
                <a:gd name="T23" fmla="*/ 0 h 40158"/>
                <a:gd name="T24" fmla="*/ 20732 w 20732"/>
                <a:gd name="T25" fmla="*/ 40158 h 40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732" h="40158">
                  <a:moveTo>
                    <a:pt x="705" y="0"/>
                  </a:moveTo>
                  <a:cubicBezTo>
                    <a:pt x="14395" y="0"/>
                    <a:pt x="20732" y="10465"/>
                    <a:pt x="20732" y="20155"/>
                  </a:cubicBezTo>
                  <a:cubicBezTo>
                    <a:pt x="20732" y="33744"/>
                    <a:pt x="12312" y="40158"/>
                    <a:pt x="1505" y="40158"/>
                  </a:cubicBezTo>
                  <a:lnTo>
                    <a:pt x="0" y="39930"/>
                  </a:lnTo>
                  <a:lnTo>
                    <a:pt x="0" y="33799"/>
                  </a:lnTo>
                  <a:lnTo>
                    <a:pt x="5007" y="31850"/>
                  </a:lnTo>
                  <a:cubicBezTo>
                    <a:pt x="7610" y="29258"/>
                    <a:pt x="9290" y="25305"/>
                    <a:pt x="9290" y="19863"/>
                  </a:cubicBezTo>
                  <a:cubicBezTo>
                    <a:pt x="9290" y="14707"/>
                    <a:pt x="7705" y="10862"/>
                    <a:pt x="5218" y="8306"/>
                  </a:cubicBezTo>
                  <a:lnTo>
                    <a:pt x="0" y="6205"/>
                  </a:lnTo>
                  <a:lnTo>
                    <a:pt x="0" y="13"/>
                  </a:lnTo>
                  <a:lnTo>
                    <a:pt x="705"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Shape 49"/>
            <p:cNvSpPr>
              <a:spLocks/>
            </p:cNvSpPr>
            <p:nvPr/>
          </p:nvSpPr>
          <p:spPr bwMode="auto">
            <a:xfrm>
              <a:off x="32357" y="3934"/>
              <a:ext cx="297" cy="680"/>
            </a:xfrm>
            <a:custGeom>
              <a:avLst/>
              <a:gdLst>
                <a:gd name="T0" fmla="*/ 1067 w 29642"/>
                <a:gd name="T1" fmla="*/ 0 h 68059"/>
                <a:gd name="T2" fmla="*/ 14758 w 29642"/>
                <a:gd name="T3" fmla="*/ 292 h 68059"/>
                <a:gd name="T4" fmla="*/ 28575 w 29642"/>
                <a:gd name="T5" fmla="*/ 0 h 68059"/>
                <a:gd name="T6" fmla="*/ 29642 w 29642"/>
                <a:gd name="T7" fmla="*/ 1791 h 68059"/>
                <a:gd name="T8" fmla="*/ 27902 w 29642"/>
                <a:gd name="T9" fmla="*/ 3569 h 68059"/>
                <a:gd name="T10" fmla="*/ 23178 w 29642"/>
                <a:gd name="T11" fmla="*/ 4191 h 68059"/>
                <a:gd name="T12" fmla="*/ 20155 w 29642"/>
                <a:gd name="T13" fmla="*/ 11659 h 68059"/>
                <a:gd name="T14" fmla="*/ 20155 w 29642"/>
                <a:gd name="T15" fmla="*/ 56401 h 68059"/>
                <a:gd name="T16" fmla="*/ 23178 w 29642"/>
                <a:gd name="T17" fmla="*/ 63869 h 68059"/>
                <a:gd name="T18" fmla="*/ 27902 w 29642"/>
                <a:gd name="T19" fmla="*/ 64491 h 68059"/>
                <a:gd name="T20" fmla="*/ 29642 w 29642"/>
                <a:gd name="T21" fmla="*/ 66282 h 68059"/>
                <a:gd name="T22" fmla="*/ 28575 w 29642"/>
                <a:gd name="T23" fmla="*/ 68059 h 68059"/>
                <a:gd name="T24" fmla="*/ 14758 w 29642"/>
                <a:gd name="T25" fmla="*/ 67768 h 68059"/>
                <a:gd name="T26" fmla="*/ 1067 w 29642"/>
                <a:gd name="T27" fmla="*/ 68059 h 68059"/>
                <a:gd name="T28" fmla="*/ 0 w 29642"/>
                <a:gd name="T29" fmla="*/ 66282 h 68059"/>
                <a:gd name="T30" fmla="*/ 1702 w 29642"/>
                <a:gd name="T31" fmla="*/ 64491 h 68059"/>
                <a:gd name="T32" fmla="*/ 6464 w 29642"/>
                <a:gd name="T33" fmla="*/ 63869 h 68059"/>
                <a:gd name="T34" fmla="*/ 9487 w 29642"/>
                <a:gd name="T35" fmla="*/ 56401 h 68059"/>
                <a:gd name="T36" fmla="*/ 9487 w 29642"/>
                <a:gd name="T37" fmla="*/ 11659 h 68059"/>
                <a:gd name="T38" fmla="*/ 6464 w 29642"/>
                <a:gd name="T39" fmla="*/ 4191 h 68059"/>
                <a:gd name="T40" fmla="*/ 1702 w 29642"/>
                <a:gd name="T41" fmla="*/ 3569 h 68059"/>
                <a:gd name="T42" fmla="*/ 0 w 29642"/>
                <a:gd name="T43" fmla="*/ 1791 h 68059"/>
                <a:gd name="T44" fmla="*/ 1067 w 29642"/>
                <a:gd name="T45" fmla="*/ 0 h 68059"/>
                <a:gd name="T46" fmla="*/ 0 w 29642"/>
                <a:gd name="T47" fmla="*/ 0 h 68059"/>
                <a:gd name="T48" fmla="*/ 29642 w 29642"/>
                <a:gd name="T4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29642" h="68059">
                  <a:moveTo>
                    <a:pt x="1067" y="0"/>
                  </a:moveTo>
                  <a:cubicBezTo>
                    <a:pt x="2769" y="0"/>
                    <a:pt x="8166" y="292"/>
                    <a:pt x="14758" y="292"/>
                  </a:cubicBezTo>
                  <a:cubicBezTo>
                    <a:pt x="21476" y="292"/>
                    <a:pt x="26873" y="0"/>
                    <a:pt x="28575" y="0"/>
                  </a:cubicBezTo>
                  <a:cubicBezTo>
                    <a:pt x="29350" y="0"/>
                    <a:pt x="29642" y="584"/>
                    <a:pt x="29642" y="1791"/>
                  </a:cubicBezTo>
                  <a:cubicBezTo>
                    <a:pt x="29642" y="3137"/>
                    <a:pt x="29096" y="3429"/>
                    <a:pt x="27902" y="3569"/>
                  </a:cubicBezTo>
                  <a:lnTo>
                    <a:pt x="23178" y="4191"/>
                  </a:lnTo>
                  <a:cubicBezTo>
                    <a:pt x="21057" y="4483"/>
                    <a:pt x="20155" y="5830"/>
                    <a:pt x="20155" y="11659"/>
                  </a:cubicBezTo>
                  <a:lnTo>
                    <a:pt x="20155" y="56401"/>
                  </a:lnTo>
                  <a:cubicBezTo>
                    <a:pt x="20155" y="62230"/>
                    <a:pt x="21057" y="63577"/>
                    <a:pt x="23178" y="63869"/>
                  </a:cubicBezTo>
                  <a:lnTo>
                    <a:pt x="27902" y="64491"/>
                  </a:lnTo>
                  <a:cubicBezTo>
                    <a:pt x="29096" y="64631"/>
                    <a:pt x="29642" y="64922"/>
                    <a:pt x="29642" y="66282"/>
                  </a:cubicBezTo>
                  <a:cubicBezTo>
                    <a:pt x="29642" y="67438"/>
                    <a:pt x="29350" y="68059"/>
                    <a:pt x="28575" y="68059"/>
                  </a:cubicBezTo>
                  <a:cubicBezTo>
                    <a:pt x="26873" y="68059"/>
                    <a:pt x="21476" y="67768"/>
                    <a:pt x="14758" y="67768"/>
                  </a:cubicBezTo>
                  <a:cubicBezTo>
                    <a:pt x="8166" y="67768"/>
                    <a:pt x="2769" y="68059"/>
                    <a:pt x="1067" y="68059"/>
                  </a:cubicBezTo>
                  <a:cubicBezTo>
                    <a:pt x="267" y="68059"/>
                    <a:pt x="0" y="67438"/>
                    <a:pt x="0" y="66282"/>
                  </a:cubicBezTo>
                  <a:cubicBezTo>
                    <a:pt x="0" y="64922"/>
                    <a:pt x="521" y="64631"/>
                    <a:pt x="1702" y="64491"/>
                  </a:cubicBezTo>
                  <a:lnTo>
                    <a:pt x="6464" y="63869"/>
                  </a:lnTo>
                  <a:cubicBezTo>
                    <a:pt x="8560" y="63577"/>
                    <a:pt x="9487" y="62230"/>
                    <a:pt x="9487" y="56401"/>
                  </a:cubicBezTo>
                  <a:lnTo>
                    <a:pt x="9487" y="11659"/>
                  </a:lnTo>
                  <a:cubicBezTo>
                    <a:pt x="9487" y="5830"/>
                    <a:pt x="8560" y="4483"/>
                    <a:pt x="6464" y="4191"/>
                  </a:cubicBezTo>
                  <a:lnTo>
                    <a:pt x="1702" y="3569"/>
                  </a:lnTo>
                  <a:cubicBezTo>
                    <a:pt x="521" y="3429"/>
                    <a:pt x="0" y="3137"/>
                    <a:pt x="0" y="1791"/>
                  </a:cubicBezTo>
                  <a:cubicBezTo>
                    <a:pt x="0" y="584"/>
                    <a:pt x="267" y="0"/>
                    <a:pt x="10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7" name="Shape 50"/>
            <p:cNvSpPr>
              <a:spLocks/>
            </p:cNvSpPr>
            <p:nvPr/>
          </p:nvSpPr>
          <p:spPr bwMode="auto">
            <a:xfrm>
              <a:off x="32767" y="3921"/>
              <a:ext cx="716" cy="693"/>
            </a:xfrm>
            <a:custGeom>
              <a:avLst/>
              <a:gdLst>
                <a:gd name="T0" fmla="*/ 4889 w 71615"/>
                <a:gd name="T1" fmla="*/ 0 h 69266"/>
                <a:gd name="T2" fmla="*/ 6172 w 71615"/>
                <a:gd name="T3" fmla="*/ 762 h 69266"/>
                <a:gd name="T4" fmla="*/ 8293 w 71615"/>
                <a:gd name="T5" fmla="*/ 1498 h 69266"/>
                <a:gd name="T6" fmla="*/ 62814 w 71615"/>
                <a:gd name="T7" fmla="*/ 1498 h 69266"/>
                <a:gd name="T8" fmla="*/ 64389 w 71615"/>
                <a:gd name="T9" fmla="*/ 762 h 69266"/>
                <a:gd name="T10" fmla="*/ 65837 w 71615"/>
                <a:gd name="T11" fmla="*/ 0 h 69266"/>
                <a:gd name="T12" fmla="*/ 67792 w 71615"/>
                <a:gd name="T13" fmla="*/ 2108 h 69266"/>
                <a:gd name="T14" fmla="*/ 70853 w 71615"/>
                <a:gd name="T15" fmla="*/ 11519 h 69266"/>
                <a:gd name="T16" fmla="*/ 71615 w 71615"/>
                <a:gd name="T17" fmla="*/ 15380 h 69266"/>
                <a:gd name="T18" fmla="*/ 69240 w 71615"/>
                <a:gd name="T19" fmla="*/ 16434 h 69266"/>
                <a:gd name="T20" fmla="*/ 65964 w 71615"/>
                <a:gd name="T21" fmla="*/ 12382 h 69266"/>
                <a:gd name="T22" fmla="*/ 51333 w 71615"/>
                <a:gd name="T23" fmla="*/ 5982 h 69266"/>
                <a:gd name="T24" fmla="*/ 42011 w 71615"/>
                <a:gd name="T25" fmla="*/ 10744 h 69266"/>
                <a:gd name="T26" fmla="*/ 42011 w 71615"/>
                <a:gd name="T27" fmla="*/ 57023 h 69266"/>
                <a:gd name="T28" fmla="*/ 46736 w 71615"/>
                <a:gd name="T29" fmla="*/ 65074 h 69266"/>
                <a:gd name="T30" fmla="*/ 52007 w 71615"/>
                <a:gd name="T31" fmla="*/ 65367 h 69266"/>
                <a:gd name="T32" fmla="*/ 53581 w 71615"/>
                <a:gd name="T33" fmla="*/ 67475 h 69266"/>
                <a:gd name="T34" fmla="*/ 52527 w 71615"/>
                <a:gd name="T35" fmla="*/ 69266 h 69266"/>
                <a:gd name="T36" fmla="*/ 36741 w 71615"/>
                <a:gd name="T37" fmla="*/ 68973 h 69266"/>
                <a:gd name="T38" fmla="*/ 20803 w 71615"/>
                <a:gd name="T39" fmla="*/ 69266 h 69266"/>
                <a:gd name="T40" fmla="*/ 19736 w 71615"/>
                <a:gd name="T41" fmla="*/ 67475 h 69266"/>
                <a:gd name="T42" fmla="*/ 21310 w 71615"/>
                <a:gd name="T43" fmla="*/ 65367 h 69266"/>
                <a:gd name="T44" fmla="*/ 26581 w 71615"/>
                <a:gd name="T45" fmla="*/ 65074 h 69266"/>
                <a:gd name="T46" fmla="*/ 31343 w 71615"/>
                <a:gd name="T47" fmla="*/ 57023 h 69266"/>
                <a:gd name="T48" fmla="*/ 31343 w 71615"/>
                <a:gd name="T49" fmla="*/ 12243 h 69266"/>
                <a:gd name="T50" fmla="*/ 28029 w 71615"/>
                <a:gd name="T51" fmla="*/ 5982 h 69266"/>
                <a:gd name="T52" fmla="*/ 20803 w 71615"/>
                <a:gd name="T53" fmla="*/ 5982 h 69266"/>
                <a:gd name="T54" fmla="*/ 5791 w 71615"/>
                <a:gd name="T55" fmla="*/ 13005 h 69266"/>
                <a:gd name="T56" fmla="*/ 2248 w 71615"/>
                <a:gd name="T57" fmla="*/ 17310 h 69266"/>
                <a:gd name="T58" fmla="*/ 0 w 71615"/>
                <a:gd name="T59" fmla="*/ 16281 h 69266"/>
                <a:gd name="T60" fmla="*/ 813 w 71615"/>
                <a:gd name="T61" fmla="*/ 13005 h 69266"/>
                <a:gd name="T62" fmla="*/ 3962 w 71615"/>
                <a:gd name="T63" fmla="*/ 1206 h 69266"/>
                <a:gd name="T64" fmla="*/ 4889 w 71615"/>
                <a:gd name="T65" fmla="*/ 0 h 69266"/>
                <a:gd name="T66" fmla="*/ 0 w 71615"/>
                <a:gd name="T67" fmla="*/ 0 h 69266"/>
                <a:gd name="T68" fmla="*/ 71615 w 71615"/>
                <a:gd name="T69" fmla="*/ 69266 h 69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71615" h="69266">
                  <a:moveTo>
                    <a:pt x="4889" y="0"/>
                  </a:moveTo>
                  <a:cubicBezTo>
                    <a:pt x="5270" y="0"/>
                    <a:pt x="5664" y="292"/>
                    <a:pt x="6172" y="762"/>
                  </a:cubicBezTo>
                  <a:cubicBezTo>
                    <a:pt x="6718" y="1206"/>
                    <a:pt x="7493" y="1498"/>
                    <a:pt x="8293" y="1498"/>
                  </a:cubicBezTo>
                  <a:lnTo>
                    <a:pt x="62814" y="1498"/>
                  </a:lnTo>
                  <a:cubicBezTo>
                    <a:pt x="63322" y="1498"/>
                    <a:pt x="63843" y="1054"/>
                    <a:pt x="64389" y="762"/>
                  </a:cubicBezTo>
                  <a:cubicBezTo>
                    <a:pt x="64897" y="292"/>
                    <a:pt x="65443" y="0"/>
                    <a:pt x="65837" y="0"/>
                  </a:cubicBezTo>
                  <a:cubicBezTo>
                    <a:pt x="66764" y="0"/>
                    <a:pt x="67411" y="762"/>
                    <a:pt x="67792" y="2108"/>
                  </a:cubicBezTo>
                  <a:lnTo>
                    <a:pt x="70853" y="11519"/>
                  </a:lnTo>
                  <a:cubicBezTo>
                    <a:pt x="71361" y="13297"/>
                    <a:pt x="71615" y="14643"/>
                    <a:pt x="71615" y="15380"/>
                  </a:cubicBezTo>
                  <a:cubicBezTo>
                    <a:pt x="71615" y="16002"/>
                    <a:pt x="71234" y="16434"/>
                    <a:pt x="69240" y="16434"/>
                  </a:cubicBezTo>
                  <a:cubicBezTo>
                    <a:pt x="68593" y="16434"/>
                    <a:pt x="67792" y="15380"/>
                    <a:pt x="65964" y="12382"/>
                  </a:cubicBezTo>
                  <a:cubicBezTo>
                    <a:pt x="62560" y="6883"/>
                    <a:pt x="60820" y="5982"/>
                    <a:pt x="51333" y="5982"/>
                  </a:cubicBezTo>
                  <a:cubicBezTo>
                    <a:pt x="42659" y="5982"/>
                    <a:pt x="42011" y="6414"/>
                    <a:pt x="42011" y="10744"/>
                  </a:cubicBezTo>
                  <a:lnTo>
                    <a:pt x="42011" y="57023"/>
                  </a:lnTo>
                  <a:cubicBezTo>
                    <a:pt x="42011" y="63436"/>
                    <a:pt x="42913" y="64922"/>
                    <a:pt x="46736" y="65074"/>
                  </a:cubicBezTo>
                  <a:lnTo>
                    <a:pt x="52007" y="65367"/>
                  </a:lnTo>
                  <a:cubicBezTo>
                    <a:pt x="53073" y="65367"/>
                    <a:pt x="53581" y="65697"/>
                    <a:pt x="53581" y="67475"/>
                  </a:cubicBezTo>
                  <a:cubicBezTo>
                    <a:pt x="53581" y="68211"/>
                    <a:pt x="53327" y="69266"/>
                    <a:pt x="52527" y="69266"/>
                  </a:cubicBezTo>
                  <a:cubicBezTo>
                    <a:pt x="50825" y="69266"/>
                    <a:pt x="45415" y="68973"/>
                    <a:pt x="36741" y="68973"/>
                  </a:cubicBezTo>
                  <a:cubicBezTo>
                    <a:pt x="27902" y="68973"/>
                    <a:pt x="22504" y="69266"/>
                    <a:pt x="20803" y="69266"/>
                  </a:cubicBezTo>
                  <a:cubicBezTo>
                    <a:pt x="20028" y="69266"/>
                    <a:pt x="19736" y="68211"/>
                    <a:pt x="19736" y="67475"/>
                  </a:cubicBezTo>
                  <a:cubicBezTo>
                    <a:pt x="19736" y="65697"/>
                    <a:pt x="20282" y="65367"/>
                    <a:pt x="21310" y="65367"/>
                  </a:cubicBezTo>
                  <a:lnTo>
                    <a:pt x="26581" y="65074"/>
                  </a:lnTo>
                  <a:cubicBezTo>
                    <a:pt x="30416" y="64922"/>
                    <a:pt x="31343" y="63436"/>
                    <a:pt x="31343" y="57023"/>
                  </a:cubicBezTo>
                  <a:lnTo>
                    <a:pt x="31343" y="12243"/>
                  </a:lnTo>
                  <a:cubicBezTo>
                    <a:pt x="31343" y="6414"/>
                    <a:pt x="30416" y="5982"/>
                    <a:pt x="28029" y="5982"/>
                  </a:cubicBezTo>
                  <a:lnTo>
                    <a:pt x="20803" y="5982"/>
                  </a:lnTo>
                  <a:cubicBezTo>
                    <a:pt x="12763" y="5982"/>
                    <a:pt x="9106" y="6883"/>
                    <a:pt x="5791" y="13005"/>
                  </a:cubicBezTo>
                  <a:cubicBezTo>
                    <a:pt x="3696" y="17018"/>
                    <a:pt x="3149" y="17310"/>
                    <a:pt x="2248" y="17310"/>
                  </a:cubicBezTo>
                  <a:cubicBezTo>
                    <a:pt x="813" y="17310"/>
                    <a:pt x="0" y="16866"/>
                    <a:pt x="0" y="16281"/>
                  </a:cubicBezTo>
                  <a:cubicBezTo>
                    <a:pt x="0" y="15811"/>
                    <a:pt x="521" y="13881"/>
                    <a:pt x="813" y="13005"/>
                  </a:cubicBezTo>
                  <a:lnTo>
                    <a:pt x="3962" y="1206"/>
                  </a:lnTo>
                  <a:cubicBezTo>
                    <a:pt x="4216" y="470"/>
                    <a:pt x="4470" y="0"/>
                    <a:pt x="4889"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8" name="Shape 51"/>
            <p:cNvSpPr>
              <a:spLocks/>
            </p:cNvSpPr>
            <p:nvPr/>
          </p:nvSpPr>
          <p:spPr bwMode="auto">
            <a:xfrm>
              <a:off x="33533" y="4006"/>
              <a:ext cx="301" cy="608"/>
            </a:xfrm>
            <a:custGeom>
              <a:avLst/>
              <a:gdLst>
                <a:gd name="T0" fmla="*/ 30106 w 30106"/>
                <a:gd name="T1" fmla="*/ 0 h 60801"/>
                <a:gd name="T2" fmla="*/ 30106 w 30106"/>
                <a:gd name="T3" fmla="*/ 10669 h 60801"/>
                <a:gd name="T4" fmla="*/ 24633 w 30106"/>
                <a:gd name="T5" fmla="*/ 23353 h 60801"/>
                <a:gd name="T6" fmla="*/ 21870 w 30106"/>
                <a:gd name="T7" fmla="*/ 30485 h 60801"/>
                <a:gd name="T8" fmla="*/ 22504 w 30106"/>
                <a:gd name="T9" fmla="*/ 31552 h 60801"/>
                <a:gd name="T10" fmla="*/ 30106 w 30106"/>
                <a:gd name="T11" fmla="*/ 31552 h 60801"/>
                <a:gd name="T12" fmla="*/ 30106 w 30106"/>
                <a:gd name="T13" fmla="*/ 36022 h 60801"/>
                <a:gd name="T14" fmla="*/ 20676 w 30106"/>
                <a:gd name="T15" fmla="*/ 36022 h 60801"/>
                <a:gd name="T16" fmla="*/ 17234 w 30106"/>
                <a:gd name="T17" fmla="*/ 42436 h 60801"/>
                <a:gd name="T18" fmla="*/ 14084 w 30106"/>
                <a:gd name="T19" fmla="*/ 52901 h 60801"/>
                <a:gd name="T20" fmla="*/ 16586 w 30106"/>
                <a:gd name="T21" fmla="*/ 56609 h 60801"/>
                <a:gd name="T22" fmla="*/ 21870 w 30106"/>
                <a:gd name="T23" fmla="*/ 57232 h 60801"/>
                <a:gd name="T24" fmla="*/ 23698 w 30106"/>
                <a:gd name="T25" fmla="*/ 58553 h 60801"/>
                <a:gd name="T26" fmla="*/ 23698 w 30106"/>
                <a:gd name="T27" fmla="*/ 59898 h 60801"/>
                <a:gd name="T28" fmla="*/ 23051 w 30106"/>
                <a:gd name="T29" fmla="*/ 60801 h 60801"/>
                <a:gd name="T30" fmla="*/ 11862 w 30106"/>
                <a:gd name="T31" fmla="*/ 60508 h 60801"/>
                <a:gd name="T32" fmla="*/ 648 w 30106"/>
                <a:gd name="T33" fmla="*/ 60801 h 60801"/>
                <a:gd name="T34" fmla="*/ 0 w 30106"/>
                <a:gd name="T35" fmla="*/ 59898 h 60801"/>
                <a:gd name="T36" fmla="*/ 0 w 30106"/>
                <a:gd name="T37" fmla="*/ 57968 h 60801"/>
                <a:gd name="T38" fmla="*/ 1194 w 30106"/>
                <a:gd name="T39" fmla="*/ 57232 h 60801"/>
                <a:gd name="T40" fmla="*/ 5283 w 30106"/>
                <a:gd name="T41" fmla="*/ 56609 h 60801"/>
                <a:gd name="T42" fmla="*/ 9068 w 30106"/>
                <a:gd name="T43" fmla="*/ 51986 h 60801"/>
                <a:gd name="T44" fmla="*/ 30106 w 30106"/>
                <a:gd name="T45" fmla="*/ 0 h 60801"/>
                <a:gd name="T46" fmla="*/ 0 w 30106"/>
                <a:gd name="T47" fmla="*/ 0 h 60801"/>
                <a:gd name="T48" fmla="*/ 30106 w 30106"/>
                <a:gd name="T49" fmla="*/ 60801 h 60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106" h="60801">
                  <a:moveTo>
                    <a:pt x="30106" y="0"/>
                  </a:moveTo>
                  <a:lnTo>
                    <a:pt x="30106" y="10669"/>
                  </a:lnTo>
                  <a:lnTo>
                    <a:pt x="24633" y="23353"/>
                  </a:lnTo>
                  <a:cubicBezTo>
                    <a:pt x="22924" y="27510"/>
                    <a:pt x="21870" y="30270"/>
                    <a:pt x="21870" y="30485"/>
                  </a:cubicBezTo>
                  <a:cubicBezTo>
                    <a:pt x="21870" y="30816"/>
                    <a:pt x="21870" y="31552"/>
                    <a:pt x="22504" y="31552"/>
                  </a:cubicBezTo>
                  <a:lnTo>
                    <a:pt x="30106" y="31552"/>
                  </a:lnTo>
                  <a:lnTo>
                    <a:pt x="30106" y="36022"/>
                  </a:lnTo>
                  <a:lnTo>
                    <a:pt x="20676" y="36022"/>
                  </a:lnTo>
                  <a:cubicBezTo>
                    <a:pt x="20155" y="36022"/>
                    <a:pt x="19482" y="36607"/>
                    <a:pt x="17234" y="42436"/>
                  </a:cubicBezTo>
                  <a:cubicBezTo>
                    <a:pt x="15532" y="46780"/>
                    <a:pt x="14084" y="50640"/>
                    <a:pt x="14084" y="52901"/>
                  </a:cubicBezTo>
                  <a:cubicBezTo>
                    <a:pt x="14084" y="55263"/>
                    <a:pt x="14758" y="56470"/>
                    <a:pt x="16586" y="56609"/>
                  </a:cubicBezTo>
                  <a:lnTo>
                    <a:pt x="21870" y="57232"/>
                  </a:lnTo>
                  <a:cubicBezTo>
                    <a:pt x="23444" y="57384"/>
                    <a:pt x="23698" y="57676"/>
                    <a:pt x="23698" y="58553"/>
                  </a:cubicBezTo>
                  <a:lnTo>
                    <a:pt x="23698" y="59898"/>
                  </a:lnTo>
                  <a:cubicBezTo>
                    <a:pt x="23698" y="60508"/>
                    <a:pt x="23444" y="60801"/>
                    <a:pt x="23051" y="60801"/>
                  </a:cubicBezTo>
                  <a:cubicBezTo>
                    <a:pt x="19876" y="60801"/>
                    <a:pt x="15532" y="60508"/>
                    <a:pt x="11862" y="60508"/>
                  </a:cubicBezTo>
                  <a:cubicBezTo>
                    <a:pt x="8166" y="60508"/>
                    <a:pt x="3835" y="60801"/>
                    <a:pt x="648" y="60801"/>
                  </a:cubicBezTo>
                  <a:cubicBezTo>
                    <a:pt x="267" y="60801"/>
                    <a:pt x="0" y="60508"/>
                    <a:pt x="0" y="59898"/>
                  </a:cubicBezTo>
                  <a:lnTo>
                    <a:pt x="0" y="57968"/>
                  </a:lnTo>
                  <a:cubicBezTo>
                    <a:pt x="0" y="57384"/>
                    <a:pt x="521" y="57384"/>
                    <a:pt x="1194" y="57232"/>
                  </a:cubicBezTo>
                  <a:lnTo>
                    <a:pt x="5283" y="56609"/>
                  </a:lnTo>
                  <a:cubicBezTo>
                    <a:pt x="6985" y="56317"/>
                    <a:pt x="8039" y="54679"/>
                    <a:pt x="9068" y="51986"/>
                  </a:cubicBezTo>
                  <a:lnTo>
                    <a:pt x="30106" y="0"/>
                  </a:ln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9" name="Shape 52"/>
            <p:cNvSpPr>
              <a:spLocks/>
            </p:cNvSpPr>
            <p:nvPr/>
          </p:nvSpPr>
          <p:spPr bwMode="auto">
            <a:xfrm>
              <a:off x="33834" y="3911"/>
              <a:ext cx="355" cy="703"/>
            </a:xfrm>
            <a:custGeom>
              <a:avLst/>
              <a:gdLst>
                <a:gd name="T0" fmla="*/ 5467 w 35452"/>
                <a:gd name="T1" fmla="*/ 0 h 70282"/>
                <a:gd name="T2" fmla="*/ 7296 w 35452"/>
                <a:gd name="T3" fmla="*/ 876 h 70282"/>
                <a:gd name="T4" fmla="*/ 25457 w 35452"/>
                <a:gd name="T5" fmla="*/ 58331 h 70282"/>
                <a:gd name="T6" fmla="*/ 30994 w 35452"/>
                <a:gd name="T7" fmla="*/ 66091 h 70282"/>
                <a:gd name="T8" fmla="*/ 34423 w 35452"/>
                <a:gd name="T9" fmla="*/ 66713 h 70282"/>
                <a:gd name="T10" fmla="*/ 35452 w 35452"/>
                <a:gd name="T11" fmla="*/ 67589 h 70282"/>
                <a:gd name="T12" fmla="*/ 34563 w 35452"/>
                <a:gd name="T13" fmla="*/ 70282 h 70282"/>
                <a:gd name="T14" fmla="*/ 20606 w 35452"/>
                <a:gd name="T15" fmla="*/ 69990 h 70282"/>
                <a:gd name="T16" fmla="*/ 6623 w 35452"/>
                <a:gd name="T17" fmla="*/ 70282 h 70282"/>
                <a:gd name="T18" fmla="*/ 5721 w 35452"/>
                <a:gd name="T19" fmla="*/ 68504 h 70282"/>
                <a:gd name="T20" fmla="*/ 7296 w 35452"/>
                <a:gd name="T21" fmla="*/ 66091 h 70282"/>
                <a:gd name="T22" fmla="*/ 8617 w 35452"/>
                <a:gd name="T23" fmla="*/ 66091 h 70282"/>
                <a:gd name="T24" fmla="*/ 10192 w 35452"/>
                <a:gd name="T25" fmla="*/ 66091 h 70282"/>
                <a:gd name="T26" fmla="*/ 14269 w 35452"/>
                <a:gd name="T27" fmla="*/ 62674 h 70282"/>
                <a:gd name="T28" fmla="*/ 9544 w 35452"/>
                <a:gd name="T29" fmla="*/ 45503 h 70282"/>
                <a:gd name="T30" fmla="*/ 0 w 35452"/>
                <a:gd name="T31" fmla="*/ 45503 h 70282"/>
                <a:gd name="T32" fmla="*/ 0 w 35452"/>
                <a:gd name="T33" fmla="*/ 41033 h 70282"/>
                <a:gd name="T34" fmla="*/ 8236 w 35452"/>
                <a:gd name="T35" fmla="*/ 41033 h 70282"/>
                <a:gd name="T36" fmla="*/ 1226 w 35452"/>
                <a:gd name="T37" fmla="*/ 17310 h 70282"/>
                <a:gd name="T38" fmla="*/ 0 w 35452"/>
                <a:gd name="T39" fmla="*/ 20150 h 70282"/>
                <a:gd name="T40" fmla="*/ 0 w 35452"/>
                <a:gd name="T41" fmla="*/ 9481 h 70282"/>
                <a:gd name="T42" fmla="*/ 3601 w 35452"/>
                <a:gd name="T43" fmla="*/ 584 h 70282"/>
                <a:gd name="T44" fmla="*/ 5467 w 35452"/>
                <a:gd name="T45" fmla="*/ 0 h 70282"/>
                <a:gd name="T46" fmla="*/ 0 w 35452"/>
                <a:gd name="T47" fmla="*/ 0 h 70282"/>
                <a:gd name="T48" fmla="*/ 35452 w 35452"/>
                <a:gd name="T49" fmla="*/ 70282 h 7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5452" h="70282">
                  <a:moveTo>
                    <a:pt x="5467" y="0"/>
                  </a:moveTo>
                  <a:cubicBezTo>
                    <a:pt x="5988" y="0"/>
                    <a:pt x="7042" y="152"/>
                    <a:pt x="7296" y="876"/>
                  </a:cubicBezTo>
                  <a:lnTo>
                    <a:pt x="25457" y="58331"/>
                  </a:lnTo>
                  <a:cubicBezTo>
                    <a:pt x="27578" y="64897"/>
                    <a:pt x="29547" y="65798"/>
                    <a:pt x="30994" y="66091"/>
                  </a:cubicBezTo>
                  <a:lnTo>
                    <a:pt x="34423" y="66713"/>
                  </a:lnTo>
                  <a:cubicBezTo>
                    <a:pt x="35071" y="66865"/>
                    <a:pt x="35452" y="67005"/>
                    <a:pt x="35452" y="67589"/>
                  </a:cubicBezTo>
                  <a:cubicBezTo>
                    <a:pt x="35452" y="69379"/>
                    <a:pt x="35452" y="70282"/>
                    <a:pt x="34563" y="70282"/>
                  </a:cubicBezTo>
                  <a:cubicBezTo>
                    <a:pt x="30054" y="70282"/>
                    <a:pt x="25584" y="69990"/>
                    <a:pt x="20606" y="69990"/>
                  </a:cubicBezTo>
                  <a:cubicBezTo>
                    <a:pt x="15716" y="69990"/>
                    <a:pt x="11259" y="70282"/>
                    <a:pt x="6623" y="70282"/>
                  </a:cubicBezTo>
                  <a:cubicBezTo>
                    <a:pt x="5848" y="70282"/>
                    <a:pt x="5721" y="69379"/>
                    <a:pt x="5721" y="68504"/>
                  </a:cubicBezTo>
                  <a:cubicBezTo>
                    <a:pt x="5721" y="67157"/>
                    <a:pt x="5848" y="66091"/>
                    <a:pt x="7296" y="66091"/>
                  </a:cubicBezTo>
                  <a:lnTo>
                    <a:pt x="8617" y="66091"/>
                  </a:lnTo>
                  <a:lnTo>
                    <a:pt x="10192" y="66091"/>
                  </a:lnTo>
                  <a:cubicBezTo>
                    <a:pt x="13341" y="66091"/>
                    <a:pt x="14269" y="64452"/>
                    <a:pt x="14269" y="62674"/>
                  </a:cubicBezTo>
                  <a:cubicBezTo>
                    <a:pt x="14269" y="59398"/>
                    <a:pt x="12021" y="52654"/>
                    <a:pt x="9544" y="45503"/>
                  </a:cubicBezTo>
                  <a:lnTo>
                    <a:pt x="0" y="45503"/>
                  </a:lnTo>
                  <a:lnTo>
                    <a:pt x="0" y="41033"/>
                  </a:lnTo>
                  <a:lnTo>
                    <a:pt x="8236" y="41033"/>
                  </a:lnTo>
                  <a:lnTo>
                    <a:pt x="1226" y="17310"/>
                  </a:lnTo>
                  <a:lnTo>
                    <a:pt x="0" y="20150"/>
                  </a:lnTo>
                  <a:lnTo>
                    <a:pt x="0" y="9481"/>
                  </a:lnTo>
                  <a:lnTo>
                    <a:pt x="3601" y="584"/>
                  </a:lnTo>
                  <a:cubicBezTo>
                    <a:pt x="3727" y="152"/>
                    <a:pt x="4921" y="0"/>
                    <a:pt x="5467"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Shape 53"/>
            <p:cNvSpPr>
              <a:spLocks/>
            </p:cNvSpPr>
            <p:nvPr/>
          </p:nvSpPr>
          <p:spPr bwMode="auto">
            <a:xfrm>
              <a:off x="34282" y="3934"/>
              <a:ext cx="542" cy="680"/>
            </a:xfrm>
            <a:custGeom>
              <a:avLst/>
              <a:gdLst>
                <a:gd name="T0" fmla="*/ 1054 w 54127"/>
                <a:gd name="T1" fmla="*/ 0 h 68059"/>
                <a:gd name="T2" fmla="*/ 15938 w 54127"/>
                <a:gd name="T3" fmla="*/ 292 h 68059"/>
                <a:gd name="T4" fmla="*/ 30658 w 54127"/>
                <a:gd name="T5" fmla="*/ 0 h 68059"/>
                <a:gd name="T6" fmla="*/ 31724 w 54127"/>
                <a:gd name="T7" fmla="*/ 1791 h 68059"/>
                <a:gd name="T8" fmla="*/ 30023 w 54127"/>
                <a:gd name="T9" fmla="*/ 3569 h 68059"/>
                <a:gd name="T10" fmla="*/ 24498 w 54127"/>
                <a:gd name="T11" fmla="*/ 4191 h 68059"/>
                <a:gd name="T12" fmla="*/ 21209 w 54127"/>
                <a:gd name="T13" fmla="*/ 12243 h 68059"/>
                <a:gd name="T14" fmla="*/ 21209 w 54127"/>
                <a:gd name="T15" fmla="*/ 50609 h 68059"/>
                <a:gd name="T16" fmla="*/ 30276 w 54127"/>
                <a:gd name="T17" fmla="*/ 63576 h 68059"/>
                <a:gd name="T18" fmla="*/ 46990 w 54127"/>
                <a:gd name="T19" fmla="*/ 55384 h 68059"/>
                <a:gd name="T20" fmla="*/ 49885 w 54127"/>
                <a:gd name="T21" fmla="*/ 49555 h 68059"/>
                <a:gd name="T22" fmla="*/ 51358 w 54127"/>
                <a:gd name="T23" fmla="*/ 47142 h 68059"/>
                <a:gd name="T24" fmla="*/ 53581 w 54127"/>
                <a:gd name="T25" fmla="*/ 47472 h 68059"/>
                <a:gd name="T26" fmla="*/ 54127 w 54127"/>
                <a:gd name="T27" fmla="*/ 48057 h 68059"/>
                <a:gd name="T28" fmla="*/ 53200 w 54127"/>
                <a:gd name="T29" fmla="*/ 53124 h 68059"/>
                <a:gd name="T30" fmla="*/ 50940 w 54127"/>
                <a:gd name="T31" fmla="*/ 64491 h 68059"/>
                <a:gd name="T32" fmla="*/ 49111 w 54127"/>
                <a:gd name="T33" fmla="*/ 68059 h 68059"/>
                <a:gd name="T34" fmla="*/ 24104 w 54127"/>
                <a:gd name="T35" fmla="*/ 67767 h 68059"/>
                <a:gd name="T36" fmla="*/ 1054 w 54127"/>
                <a:gd name="T37" fmla="*/ 68059 h 68059"/>
                <a:gd name="T38" fmla="*/ 0 w 54127"/>
                <a:gd name="T39" fmla="*/ 66281 h 68059"/>
                <a:gd name="T40" fmla="*/ 1701 w 54127"/>
                <a:gd name="T41" fmla="*/ 64491 h 68059"/>
                <a:gd name="T42" fmla="*/ 7264 w 54127"/>
                <a:gd name="T43" fmla="*/ 63868 h 68059"/>
                <a:gd name="T44" fmla="*/ 10541 w 54127"/>
                <a:gd name="T45" fmla="*/ 55817 h 68059"/>
                <a:gd name="T46" fmla="*/ 10541 w 54127"/>
                <a:gd name="T47" fmla="*/ 12243 h 68059"/>
                <a:gd name="T48" fmla="*/ 6972 w 54127"/>
                <a:gd name="T49" fmla="*/ 4191 h 68059"/>
                <a:gd name="T50" fmla="*/ 1701 w 54127"/>
                <a:gd name="T51" fmla="*/ 3569 h 68059"/>
                <a:gd name="T52" fmla="*/ 0 w 54127"/>
                <a:gd name="T53" fmla="*/ 1791 h 68059"/>
                <a:gd name="T54" fmla="*/ 1054 w 54127"/>
                <a:gd name="T55" fmla="*/ 0 h 68059"/>
                <a:gd name="T56" fmla="*/ 0 w 54127"/>
                <a:gd name="T57" fmla="*/ 0 h 68059"/>
                <a:gd name="T58" fmla="*/ 54127 w 54127"/>
                <a:gd name="T59" fmla="*/ 68059 h 68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54127" h="68059">
                  <a:moveTo>
                    <a:pt x="1054" y="0"/>
                  </a:moveTo>
                  <a:cubicBezTo>
                    <a:pt x="2768" y="0"/>
                    <a:pt x="8166" y="292"/>
                    <a:pt x="15938" y="292"/>
                  </a:cubicBezTo>
                  <a:cubicBezTo>
                    <a:pt x="23558" y="292"/>
                    <a:pt x="28956" y="0"/>
                    <a:pt x="30658" y="0"/>
                  </a:cubicBezTo>
                  <a:cubicBezTo>
                    <a:pt x="31471" y="0"/>
                    <a:pt x="31724" y="1054"/>
                    <a:pt x="31724" y="1791"/>
                  </a:cubicBezTo>
                  <a:cubicBezTo>
                    <a:pt x="31724" y="3137"/>
                    <a:pt x="31204" y="3429"/>
                    <a:pt x="30023" y="3569"/>
                  </a:cubicBezTo>
                  <a:lnTo>
                    <a:pt x="24498" y="4191"/>
                  </a:lnTo>
                  <a:cubicBezTo>
                    <a:pt x="22111" y="4483"/>
                    <a:pt x="21209" y="6414"/>
                    <a:pt x="21209" y="12243"/>
                  </a:cubicBezTo>
                  <a:lnTo>
                    <a:pt x="21209" y="50609"/>
                  </a:lnTo>
                  <a:cubicBezTo>
                    <a:pt x="21209" y="63144"/>
                    <a:pt x="22657" y="63576"/>
                    <a:pt x="30276" y="63576"/>
                  </a:cubicBezTo>
                  <a:cubicBezTo>
                    <a:pt x="41465" y="63576"/>
                    <a:pt x="44221" y="60884"/>
                    <a:pt x="46990" y="55384"/>
                  </a:cubicBezTo>
                  <a:lnTo>
                    <a:pt x="49885" y="49555"/>
                  </a:lnTo>
                  <a:cubicBezTo>
                    <a:pt x="50940" y="47472"/>
                    <a:pt x="51079" y="47142"/>
                    <a:pt x="51358" y="47142"/>
                  </a:cubicBezTo>
                  <a:cubicBezTo>
                    <a:pt x="51752" y="47142"/>
                    <a:pt x="52806" y="47295"/>
                    <a:pt x="53581" y="47472"/>
                  </a:cubicBezTo>
                  <a:cubicBezTo>
                    <a:pt x="53962" y="47625"/>
                    <a:pt x="54127" y="47765"/>
                    <a:pt x="54127" y="48057"/>
                  </a:cubicBezTo>
                  <a:cubicBezTo>
                    <a:pt x="54127" y="48349"/>
                    <a:pt x="53454" y="51626"/>
                    <a:pt x="53200" y="53124"/>
                  </a:cubicBezTo>
                  <a:lnTo>
                    <a:pt x="50940" y="64491"/>
                  </a:lnTo>
                  <a:cubicBezTo>
                    <a:pt x="50305" y="67628"/>
                    <a:pt x="50178" y="68059"/>
                    <a:pt x="49111" y="68059"/>
                  </a:cubicBezTo>
                  <a:cubicBezTo>
                    <a:pt x="41592" y="68059"/>
                    <a:pt x="32271" y="67767"/>
                    <a:pt x="24104" y="67767"/>
                  </a:cubicBezTo>
                  <a:cubicBezTo>
                    <a:pt x="16459" y="67767"/>
                    <a:pt x="8674" y="68059"/>
                    <a:pt x="1054" y="68059"/>
                  </a:cubicBezTo>
                  <a:cubicBezTo>
                    <a:pt x="254" y="68059"/>
                    <a:pt x="0" y="67005"/>
                    <a:pt x="0" y="66281"/>
                  </a:cubicBezTo>
                  <a:cubicBezTo>
                    <a:pt x="0" y="64783"/>
                    <a:pt x="546" y="64783"/>
                    <a:pt x="1701" y="64491"/>
                  </a:cubicBezTo>
                  <a:lnTo>
                    <a:pt x="7264" y="63868"/>
                  </a:lnTo>
                  <a:cubicBezTo>
                    <a:pt x="9614" y="63576"/>
                    <a:pt x="10541" y="61646"/>
                    <a:pt x="10541" y="55817"/>
                  </a:cubicBezTo>
                  <a:lnTo>
                    <a:pt x="10541" y="12243"/>
                  </a:lnTo>
                  <a:cubicBezTo>
                    <a:pt x="10541" y="6414"/>
                    <a:pt x="9614" y="4483"/>
                    <a:pt x="6972" y="4191"/>
                  </a:cubicBezTo>
                  <a:lnTo>
                    <a:pt x="1701" y="3569"/>
                  </a:lnTo>
                  <a:cubicBezTo>
                    <a:pt x="546" y="3429"/>
                    <a:pt x="0" y="2984"/>
                    <a:pt x="0" y="1791"/>
                  </a:cubicBezTo>
                  <a:cubicBezTo>
                    <a:pt x="0" y="1054"/>
                    <a:pt x="254" y="0"/>
                    <a:pt x="1054"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1" name="Shape 54"/>
            <p:cNvSpPr>
              <a:spLocks/>
            </p:cNvSpPr>
            <p:nvPr/>
          </p:nvSpPr>
          <p:spPr bwMode="auto">
            <a:xfrm>
              <a:off x="9834" y="348"/>
              <a:ext cx="1589" cy="2697"/>
            </a:xfrm>
            <a:custGeom>
              <a:avLst/>
              <a:gdLst>
                <a:gd name="T0" fmla="*/ 0 w 158839"/>
                <a:gd name="T1" fmla="*/ 0 h 269761"/>
                <a:gd name="T2" fmla="*/ 147968 w 158839"/>
                <a:gd name="T3" fmla="*/ 0 h 269761"/>
                <a:gd name="T4" fmla="*/ 158839 w 158839"/>
                <a:gd name="T5" fmla="*/ 71679 h 269761"/>
                <a:gd name="T6" fmla="*/ 69837 w 158839"/>
                <a:gd name="T7" fmla="*/ 71679 h 269761"/>
                <a:gd name="T8" fmla="*/ 69837 w 158839"/>
                <a:gd name="T9" fmla="*/ 99137 h 269761"/>
                <a:gd name="T10" fmla="*/ 125667 w 158839"/>
                <a:gd name="T11" fmla="*/ 99137 h 269761"/>
                <a:gd name="T12" fmla="*/ 125667 w 158839"/>
                <a:gd name="T13" fmla="*/ 170447 h 269761"/>
                <a:gd name="T14" fmla="*/ 69837 w 158839"/>
                <a:gd name="T15" fmla="*/ 170447 h 269761"/>
                <a:gd name="T16" fmla="*/ 69837 w 158839"/>
                <a:gd name="T17" fmla="*/ 269761 h 269761"/>
                <a:gd name="T18" fmla="*/ 0 w 158839"/>
                <a:gd name="T19" fmla="*/ 269761 h 269761"/>
                <a:gd name="T20" fmla="*/ 0 w 158839"/>
                <a:gd name="T21" fmla="*/ 0 h 269761"/>
                <a:gd name="T22" fmla="*/ 0 w 158839"/>
                <a:gd name="T23" fmla="*/ 0 h 269761"/>
                <a:gd name="T24" fmla="*/ 158839 w 158839"/>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58839" h="269761">
                  <a:moveTo>
                    <a:pt x="0" y="0"/>
                  </a:moveTo>
                  <a:lnTo>
                    <a:pt x="147968" y="0"/>
                  </a:lnTo>
                  <a:lnTo>
                    <a:pt x="158839" y="71679"/>
                  </a:lnTo>
                  <a:lnTo>
                    <a:pt x="69837" y="71679"/>
                  </a:lnTo>
                  <a:lnTo>
                    <a:pt x="69837" y="99137"/>
                  </a:lnTo>
                  <a:lnTo>
                    <a:pt x="125667" y="99137"/>
                  </a:lnTo>
                  <a:lnTo>
                    <a:pt x="125667" y="170447"/>
                  </a:lnTo>
                  <a:lnTo>
                    <a:pt x="69837" y="170447"/>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Shape 55"/>
            <p:cNvSpPr>
              <a:spLocks/>
            </p:cNvSpPr>
            <p:nvPr/>
          </p:nvSpPr>
          <p:spPr bwMode="auto">
            <a:xfrm>
              <a:off x="12131" y="276"/>
              <a:ext cx="1368" cy="2841"/>
            </a:xfrm>
            <a:custGeom>
              <a:avLst/>
              <a:gdLst>
                <a:gd name="T0" fmla="*/ 136360 w 136728"/>
                <a:gd name="T1" fmla="*/ 0 h 284138"/>
                <a:gd name="T2" fmla="*/ 136728 w 136728"/>
                <a:gd name="T3" fmla="*/ 66 h 284138"/>
                <a:gd name="T4" fmla="*/ 136728 w 136728"/>
                <a:gd name="T5" fmla="*/ 74994 h 284138"/>
                <a:gd name="T6" fmla="*/ 91034 w 136728"/>
                <a:gd name="T7" fmla="*/ 94247 h 284138"/>
                <a:gd name="T8" fmla="*/ 72606 w 136728"/>
                <a:gd name="T9" fmla="*/ 141885 h 284138"/>
                <a:gd name="T10" fmla="*/ 90932 w 136728"/>
                <a:gd name="T11" fmla="*/ 189421 h 284138"/>
                <a:gd name="T12" fmla="*/ 136728 w 136728"/>
                <a:gd name="T13" fmla="*/ 208585 h 284138"/>
                <a:gd name="T14" fmla="*/ 136728 w 136728"/>
                <a:gd name="T15" fmla="*/ 284072 h 284138"/>
                <a:gd name="T16" fmla="*/ 136360 w 136728"/>
                <a:gd name="T17" fmla="*/ 284138 h 284138"/>
                <a:gd name="T18" fmla="*/ 88176 w 136728"/>
                <a:gd name="T19" fmla="*/ 275476 h 284138"/>
                <a:gd name="T20" fmla="*/ 47549 w 136728"/>
                <a:gd name="T21" fmla="*/ 250597 h 284138"/>
                <a:gd name="T22" fmla="*/ 12344 w 136728"/>
                <a:gd name="T23" fmla="*/ 201397 h 284138"/>
                <a:gd name="T24" fmla="*/ 0 w 136728"/>
                <a:gd name="T25" fmla="*/ 141885 h 284138"/>
                <a:gd name="T26" fmla="*/ 12255 w 136728"/>
                <a:gd name="T27" fmla="*/ 82550 h 284138"/>
                <a:gd name="T28" fmla="*/ 47549 w 136728"/>
                <a:gd name="T29" fmla="*/ 33541 h 284138"/>
                <a:gd name="T30" fmla="*/ 88176 w 136728"/>
                <a:gd name="T31" fmla="*/ 8560 h 284138"/>
                <a:gd name="T32" fmla="*/ 136360 w 136728"/>
                <a:gd name="T33" fmla="*/ 0 h 284138"/>
                <a:gd name="T34" fmla="*/ 0 w 136728"/>
                <a:gd name="T35" fmla="*/ 0 h 284138"/>
                <a:gd name="T36" fmla="*/ 136728 w 136728"/>
                <a:gd name="T37" fmla="*/ 284138 h 284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36728" h="284138">
                  <a:moveTo>
                    <a:pt x="136360" y="0"/>
                  </a:moveTo>
                  <a:lnTo>
                    <a:pt x="136728" y="66"/>
                  </a:lnTo>
                  <a:lnTo>
                    <a:pt x="136728" y="74994"/>
                  </a:lnTo>
                  <a:cubicBezTo>
                    <a:pt x="118542" y="74994"/>
                    <a:pt x="103314" y="81407"/>
                    <a:pt x="91034" y="94247"/>
                  </a:cubicBezTo>
                  <a:cubicBezTo>
                    <a:pt x="78740" y="107086"/>
                    <a:pt x="72606" y="122961"/>
                    <a:pt x="72606" y="141885"/>
                  </a:cubicBezTo>
                  <a:cubicBezTo>
                    <a:pt x="72606" y="160808"/>
                    <a:pt x="78715" y="176645"/>
                    <a:pt x="90932" y="189421"/>
                  </a:cubicBezTo>
                  <a:cubicBezTo>
                    <a:pt x="103162" y="202210"/>
                    <a:pt x="118415" y="208585"/>
                    <a:pt x="136728" y="208585"/>
                  </a:cubicBezTo>
                  <a:lnTo>
                    <a:pt x="136728" y="284072"/>
                  </a:lnTo>
                  <a:lnTo>
                    <a:pt x="136360" y="284138"/>
                  </a:lnTo>
                  <a:cubicBezTo>
                    <a:pt x="119405" y="284138"/>
                    <a:pt x="103340" y="281255"/>
                    <a:pt x="88176" y="275476"/>
                  </a:cubicBezTo>
                  <a:cubicBezTo>
                    <a:pt x="72999" y="269698"/>
                    <a:pt x="59461" y="261417"/>
                    <a:pt x="47549" y="250597"/>
                  </a:cubicBezTo>
                  <a:cubicBezTo>
                    <a:pt x="32309" y="236589"/>
                    <a:pt x="20574" y="220193"/>
                    <a:pt x="12344" y="201397"/>
                  </a:cubicBezTo>
                  <a:cubicBezTo>
                    <a:pt x="4115" y="182601"/>
                    <a:pt x="0" y="162764"/>
                    <a:pt x="0" y="141885"/>
                  </a:cubicBezTo>
                  <a:cubicBezTo>
                    <a:pt x="0" y="120993"/>
                    <a:pt x="4089" y="101219"/>
                    <a:pt x="12255" y="82550"/>
                  </a:cubicBezTo>
                  <a:cubicBezTo>
                    <a:pt x="20422" y="63881"/>
                    <a:pt x="32182" y="47537"/>
                    <a:pt x="47549" y="33541"/>
                  </a:cubicBezTo>
                  <a:cubicBezTo>
                    <a:pt x="59461" y="22606"/>
                    <a:pt x="72999" y="14275"/>
                    <a:pt x="88176" y="8560"/>
                  </a:cubicBezTo>
                  <a:cubicBezTo>
                    <a:pt x="103340" y="2858"/>
                    <a:pt x="119405" y="0"/>
                    <a:pt x="13636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3" name="Shape 56"/>
            <p:cNvSpPr>
              <a:spLocks/>
            </p:cNvSpPr>
            <p:nvPr/>
          </p:nvSpPr>
          <p:spPr bwMode="auto">
            <a:xfrm>
              <a:off x="13499" y="276"/>
              <a:ext cx="1365" cy="2841"/>
            </a:xfrm>
            <a:custGeom>
              <a:avLst/>
              <a:gdLst>
                <a:gd name="T0" fmla="*/ 0 w 136538"/>
                <a:gd name="T1" fmla="*/ 0 h 284006"/>
                <a:gd name="T2" fmla="*/ 48273 w 136538"/>
                <a:gd name="T3" fmla="*/ 8596 h 284006"/>
                <a:gd name="T4" fmla="*/ 88633 w 136538"/>
                <a:gd name="T5" fmla="*/ 33476 h 284006"/>
                <a:gd name="T6" fmla="*/ 124193 w 136538"/>
                <a:gd name="T7" fmla="*/ 82675 h 284006"/>
                <a:gd name="T8" fmla="*/ 136538 w 136538"/>
                <a:gd name="T9" fmla="*/ 141820 h 284006"/>
                <a:gd name="T10" fmla="*/ 124104 w 136538"/>
                <a:gd name="T11" fmla="*/ 201154 h 284006"/>
                <a:gd name="T12" fmla="*/ 88633 w 136538"/>
                <a:gd name="T13" fmla="*/ 250532 h 284006"/>
                <a:gd name="T14" fmla="*/ 48006 w 136538"/>
                <a:gd name="T15" fmla="*/ 275411 h 284006"/>
                <a:gd name="T16" fmla="*/ 0 w 136538"/>
                <a:gd name="T17" fmla="*/ 284006 h 284006"/>
                <a:gd name="T18" fmla="*/ 0 w 136538"/>
                <a:gd name="T19" fmla="*/ 208519 h 284006"/>
                <a:gd name="T20" fmla="*/ 45694 w 136538"/>
                <a:gd name="T21" fmla="*/ 189266 h 284006"/>
                <a:gd name="T22" fmla="*/ 64122 w 136538"/>
                <a:gd name="T23" fmla="*/ 141820 h 284006"/>
                <a:gd name="T24" fmla="*/ 45694 w 136538"/>
                <a:gd name="T25" fmla="*/ 94283 h 284006"/>
                <a:gd name="T26" fmla="*/ 0 w 136538"/>
                <a:gd name="T27" fmla="*/ 74928 h 284006"/>
                <a:gd name="T28" fmla="*/ 0 w 136538"/>
                <a:gd name="T29" fmla="*/ 0 h 284006"/>
                <a:gd name="T30" fmla="*/ 0 w 136538"/>
                <a:gd name="T31" fmla="*/ 0 h 284006"/>
                <a:gd name="T32" fmla="*/ 136538 w 136538"/>
                <a:gd name="T33" fmla="*/ 284006 h 284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136538" h="284006">
                  <a:moveTo>
                    <a:pt x="0" y="0"/>
                  </a:moveTo>
                  <a:lnTo>
                    <a:pt x="48273" y="8596"/>
                  </a:lnTo>
                  <a:cubicBezTo>
                    <a:pt x="63627" y="14375"/>
                    <a:pt x="77089" y="22655"/>
                    <a:pt x="88633" y="33476"/>
                  </a:cubicBezTo>
                  <a:cubicBezTo>
                    <a:pt x="104102" y="47598"/>
                    <a:pt x="115964" y="63993"/>
                    <a:pt x="124193" y="82675"/>
                  </a:cubicBezTo>
                  <a:cubicBezTo>
                    <a:pt x="132423" y="101345"/>
                    <a:pt x="136538" y="121055"/>
                    <a:pt x="136538" y="141820"/>
                  </a:cubicBezTo>
                  <a:cubicBezTo>
                    <a:pt x="136538" y="162583"/>
                    <a:pt x="132397" y="182357"/>
                    <a:pt x="124104" y="201154"/>
                  </a:cubicBezTo>
                  <a:cubicBezTo>
                    <a:pt x="115811" y="219937"/>
                    <a:pt x="103987" y="236409"/>
                    <a:pt x="88633" y="250532"/>
                  </a:cubicBezTo>
                  <a:cubicBezTo>
                    <a:pt x="76835" y="261352"/>
                    <a:pt x="63297" y="269632"/>
                    <a:pt x="48006" y="275411"/>
                  </a:cubicBezTo>
                  <a:lnTo>
                    <a:pt x="0" y="284006"/>
                  </a:lnTo>
                  <a:lnTo>
                    <a:pt x="0" y="208519"/>
                  </a:lnTo>
                  <a:cubicBezTo>
                    <a:pt x="18174" y="208519"/>
                    <a:pt x="33414" y="202106"/>
                    <a:pt x="45694" y="189266"/>
                  </a:cubicBezTo>
                  <a:cubicBezTo>
                    <a:pt x="57976" y="176427"/>
                    <a:pt x="64122" y="160615"/>
                    <a:pt x="64122" y="141820"/>
                  </a:cubicBezTo>
                  <a:cubicBezTo>
                    <a:pt x="64122" y="123023"/>
                    <a:pt x="57976" y="107174"/>
                    <a:pt x="45694" y="94283"/>
                  </a:cubicBezTo>
                  <a:cubicBezTo>
                    <a:pt x="33414" y="81380"/>
                    <a:pt x="18174" y="74928"/>
                    <a:pt x="0" y="74928"/>
                  </a:cubicBez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Shape 57"/>
            <p:cNvSpPr>
              <a:spLocks/>
            </p:cNvSpPr>
            <p:nvPr/>
          </p:nvSpPr>
          <p:spPr bwMode="auto">
            <a:xfrm>
              <a:off x="15796" y="348"/>
              <a:ext cx="2006" cy="2697"/>
            </a:xfrm>
            <a:custGeom>
              <a:avLst/>
              <a:gdLst>
                <a:gd name="T0" fmla="*/ 0 w 200673"/>
                <a:gd name="T1" fmla="*/ 0 h 269761"/>
                <a:gd name="T2" fmla="*/ 30594 w 200673"/>
                <a:gd name="T3" fmla="*/ 0 h 269761"/>
                <a:gd name="T4" fmla="*/ 131013 w 200673"/>
                <a:gd name="T5" fmla="*/ 118111 h 269761"/>
                <a:gd name="T6" fmla="*/ 131013 w 200673"/>
                <a:gd name="T7" fmla="*/ 0 h 269761"/>
                <a:gd name="T8" fmla="*/ 200673 w 200673"/>
                <a:gd name="T9" fmla="*/ 0 h 269761"/>
                <a:gd name="T10" fmla="*/ 200673 w 200673"/>
                <a:gd name="T11" fmla="*/ 269761 h 269761"/>
                <a:gd name="T12" fmla="*/ 168973 w 200673"/>
                <a:gd name="T13" fmla="*/ 269761 h 269761"/>
                <a:gd name="T14" fmla="*/ 69837 w 200673"/>
                <a:gd name="T15" fmla="*/ 152756 h 269761"/>
                <a:gd name="T16" fmla="*/ 69837 w 200673"/>
                <a:gd name="T17" fmla="*/ 269761 h 269761"/>
                <a:gd name="T18" fmla="*/ 0 w 200673"/>
                <a:gd name="T19" fmla="*/ 269761 h 269761"/>
                <a:gd name="T20" fmla="*/ 0 w 200673"/>
                <a:gd name="T21" fmla="*/ 0 h 269761"/>
                <a:gd name="T22" fmla="*/ 0 w 200673"/>
                <a:gd name="T23" fmla="*/ 0 h 269761"/>
                <a:gd name="T24" fmla="*/ 200673 w 200673"/>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0673" h="269761">
                  <a:moveTo>
                    <a:pt x="0" y="0"/>
                  </a:moveTo>
                  <a:lnTo>
                    <a:pt x="30594" y="0"/>
                  </a:lnTo>
                  <a:lnTo>
                    <a:pt x="131013" y="118111"/>
                  </a:lnTo>
                  <a:lnTo>
                    <a:pt x="131013" y="0"/>
                  </a:lnTo>
                  <a:lnTo>
                    <a:pt x="200673" y="0"/>
                  </a:lnTo>
                  <a:lnTo>
                    <a:pt x="200673" y="269761"/>
                  </a:lnTo>
                  <a:lnTo>
                    <a:pt x="168973" y="269761"/>
                  </a:lnTo>
                  <a:lnTo>
                    <a:pt x="69837" y="152756"/>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Shape 58"/>
            <p:cNvSpPr>
              <a:spLocks/>
            </p:cNvSpPr>
            <p:nvPr/>
          </p:nvSpPr>
          <p:spPr bwMode="auto">
            <a:xfrm>
              <a:off x="18859" y="348"/>
              <a:ext cx="996" cy="2697"/>
            </a:xfrm>
            <a:custGeom>
              <a:avLst/>
              <a:gdLst>
                <a:gd name="T0" fmla="*/ 0 w 99587"/>
                <a:gd name="T1" fmla="*/ 0 h 269760"/>
                <a:gd name="T2" fmla="*/ 40716 w 99587"/>
                <a:gd name="T3" fmla="*/ 0 h 269760"/>
                <a:gd name="T4" fmla="*/ 75335 w 99587"/>
                <a:gd name="T5" fmla="*/ 1219 h 269760"/>
                <a:gd name="T6" fmla="*/ 99587 w 99587"/>
                <a:gd name="T7" fmla="*/ 4524 h 269760"/>
                <a:gd name="T8" fmla="*/ 99587 w 99587"/>
                <a:gd name="T9" fmla="*/ 78849 h 269760"/>
                <a:gd name="T10" fmla="*/ 93850 w 99587"/>
                <a:gd name="T11" fmla="*/ 74743 h 269760"/>
                <a:gd name="T12" fmla="*/ 69824 w 99587"/>
                <a:gd name="T13" fmla="*/ 69837 h 269760"/>
                <a:gd name="T14" fmla="*/ 69824 w 99587"/>
                <a:gd name="T15" fmla="*/ 197714 h 269760"/>
                <a:gd name="T16" fmla="*/ 94197 w 99587"/>
                <a:gd name="T17" fmla="*/ 191311 h 269760"/>
                <a:gd name="T18" fmla="*/ 99587 w 99587"/>
                <a:gd name="T19" fmla="*/ 187415 h 269760"/>
                <a:gd name="T20" fmla="*/ 99587 w 99587"/>
                <a:gd name="T21" fmla="*/ 263318 h 269760"/>
                <a:gd name="T22" fmla="*/ 96545 w 99587"/>
                <a:gd name="T23" fmla="*/ 264516 h 269760"/>
                <a:gd name="T24" fmla="*/ 40716 w 99587"/>
                <a:gd name="T25" fmla="*/ 269760 h 269760"/>
                <a:gd name="T26" fmla="*/ 0 w 99587"/>
                <a:gd name="T27" fmla="*/ 269760 h 269760"/>
                <a:gd name="T28" fmla="*/ 0 w 99587"/>
                <a:gd name="T29" fmla="*/ 0 h 269760"/>
                <a:gd name="T30" fmla="*/ 0 w 99587"/>
                <a:gd name="T31" fmla="*/ 0 h 269760"/>
                <a:gd name="T32" fmla="*/ 99587 w 99587"/>
                <a:gd name="T33" fmla="*/ 269760 h 269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99587" h="269760">
                  <a:moveTo>
                    <a:pt x="0" y="0"/>
                  </a:moveTo>
                  <a:lnTo>
                    <a:pt x="40716" y="0"/>
                  </a:lnTo>
                  <a:cubicBezTo>
                    <a:pt x="53556" y="0"/>
                    <a:pt x="65094" y="406"/>
                    <a:pt x="75335" y="1219"/>
                  </a:cubicBezTo>
                  <a:lnTo>
                    <a:pt x="99587" y="4524"/>
                  </a:lnTo>
                  <a:lnTo>
                    <a:pt x="99587" y="78849"/>
                  </a:lnTo>
                  <a:lnTo>
                    <a:pt x="93850" y="74743"/>
                  </a:lnTo>
                  <a:cubicBezTo>
                    <a:pt x="86677" y="71656"/>
                    <a:pt x="78670" y="70021"/>
                    <a:pt x="69824" y="69837"/>
                  </a:cubicBezTo>
                  <a:lnTo>
                    <a:pt x="69824" y="197714"/>
                  </a:lnTo>
                  <a:cubicBezTo>
                    <a:pt x="78854" y="196793"/>
                    <a:pt x="86979" y="194659"/>
                    <a:pt x="94197" y="191311"/>
                  </a:cubicBezTo>
                  <a:lnTo>
                    <a:pt x="99587" y="187415"/>
                  </a:lnTo>
                  <a:lnTo>
                    <a:pt x="99587" y="263318"/>
                  </a:lnTo>
                  <a:lnTo>
                    <a:pt x="96545" y="264516"/>
                  </a:lnTo>
                  <a:cubicBezTo>
                    <a:pt x="80823" y="268008"/>
                    <a:pt x="62217" y="269760"/>
                    <a:pt x="40716" y="269760"/>
                  </a:cubicBezTo>
                  <a:lnTo>
                    <a:pt x="0" y="269760"/>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Shape 59"/>
            <p:cNvSpPr>
              <a:spLocks/>
            </p:cNvSpPr>
            <p:nvPr/>
          </p:nvSpPr>
          <p:spPr bwMode="auto">
            <a:xfrm>
              <a:off x="19855" y="393"/>
              <a:ext cx="1028" cy="2588"/>
            </a:xfrm>
            <a:custGeom>
              <a:avLst/>
              <a:gdLst>
                <a:gd name="T0" fmla="*/ 0 w 102737"/>
                <a:gd name="T1" fmla="*/ 0 h 258794"/>
                <a:gd name="T2" fmla="*/ 2584 w 102737"/>
                <a:gd name="T3" fmla="*/ 352 h 258794"/>
                <a:gd name="T4" fmla="*/ 43758 w 102737"/>
                <a:gd name="T5" fmla="*/ 16481 h 258794"/>
                <a:gd name="T6" fmla="*/ 87700 w 102737"/>
                <a:gd name="T7" fmla="*/ 63929 h 258794"/>
                <a:gd name="T8" fmla="*/ 102737 w 102737"/>
                <a:gd name="T9" fmla="*/ 132013 h 258794"/>
                <a:gd name="T10" fmla="*/ 86138 w 102737"/>
                <a:gd name="T11" fmla="*/ 195869 h 258794"/>
                <a:gd name="T12" fmla="*/ 39338 w 102737"/>
                <a:gd name="T13" fmla="*/ 243303 h 258794"/>
                <a:gd name="T14" fmla="*/ 0 w 102737"/>
                <a:gd name="T15" fmla="*/ 258794 h 258794"/>
                <a:gd name="T16" fmla="*/ 0 w 102737"/>
                <a:gd name="T17" fmla="*/ 182890 h 258794"/>
                <a:gd name="T18" fmla="*/ 13545 w 102737"/>
                <a:gd name="T19" fmla="*/ 173098 h 258794"/>
                <a:gd name="T20" fmla="*/ 29763 w 102737"/>
                <a:gd name="T21" fmla="*/ 129803 h 258794"/>
                <a:gd name="T22" fmla="*/ 13278 w 102737"/>
                <a:gd name="T23" fmla="*/ 83829 h 258794"/>
                <a:gd name="T24" fmla="*/ 0 w 102737"/>
                <a:gd name="T25" fmla="*/ 74325 h 258794"/>
                <a:gd name="T26" fmla="*/ 0 w 102737"/>
                <a:gd name="T27" fmla="*/ 0 h 258794"/>
                <a:gd name="T28" fmla="*/ 0 w 102737"/>
                <a:gd name="T29" fmla="*/ 0 h 258794"/>
                <a:gd name="T30" fmla="*/ 102737 w 102737"/>
                <a:gd name="T31" fmla="*/ 258794 h 258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02737" h="258794">
                  <a:moveTo>
                    <a:pt x="0" y="0"/>
                  </a:moveTo>
                  <a:lnTo>
                    <a:pt x="2584" y="352"/>
                  </a:lnTo>
                  <a:cubicBezTo>
                    <a:pt x="17875" y="3616"/>
                    <a:pt x="31604" y="8988"/>
                    <a:pt x="43758" y="16481"/>
                  </a:cubicBezTo>
                  <a:cubicBezTo>
                    <a:pt x="63049" y="28521"/>
                    <a:pt x="77692" y="44332"/>
                    <a:pt x="87700" y="63929"/>
                  </a:cubicBezTo>
                  <a:cubicBezTo>
                    <a:pt x="97720" y="83525"/>
                    <a:pt x="102737" y="106219"/>
                    <a:pt x="102737" y="132013"/>
                  </a:cubicBezTo>
                  <a:cubicBezTo>
                    <a:pt x="102737" y="155229"/>
                    <a:pt x="97199" y="176514"/>
                    <a:pt x="86138" y="195869"/>
                  </a:cubicBezTo>
                  <a:cubicBezTo>
                    <a:pt x="75089" y="215211"/>
                    <a:pt x="59493" y="231023"/>
                    <a:pt x="39338" y="243303"/>
                  </a:cubicBezTo>
                  <a:lnTo>
                    <a:pt x="0" y="258794"/>
                  </a:lnTo>
                  <a:lnTo>
                    <a:pt x="0" y="182890"/>
                  </a:lnTo>
                  <a:lnTo>
                    <a:pt x="13545" y="173098"/>
                  </a:lnTo>
                  <a:cubicBezTo>
                    <a:pt x="24352" y="161566"/>
                    <a:pt x="29763" y="147126"/>
                    <a:pt x="29763" y="129803"/>
                  </a:cubicBezTo>
                  <a:cubicBezTo>
                    <a:pt x="29763" y="111135"/>
                    <a:pt x="24263" y="95805"/>
                    <a:pt x="13278" y="83829"/>
                  </a:cubicBezTo>
                  <a:lnTo>
                    <a:pt x="0" y="74325"/>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Shape 60"/>
            <p:cNvSpPr>
              <a:spLocks/>
            </p:cNvSpPr>
            <p:nvPr/>
          </p:nvSpPr>
          <p:spPr bwMode="auto">
            <a:xfrm>
              <a:off x="21599" y="348"/>
              <a:ext cx="1303" cy="2697"/>
            </a:xfrm>
            <a:custGeom>
              <a:avLst/>
              <a:gdLst>
                <a:gd name="T0" fmla="*/ 94348 w 130366"/>
                <a:gd name="T1" fmla="*/ 0 h 269761"/>
                <a:gd name="T2" fmla="*/ 130366 w 130366"/>
                <a:gd name="T3" fmla="*/ 0 h 269761"/>
                <a:gd name="T4" fmla="*/ 130366 w 130366"/>
                <a:gd name="T5" fmla="*/ 81369 h 269761"/>
                <a:gd name="T6" fmla="*/ 130277 w 130366"/>
                <a:gd name="T7" fmla="*/ 81077 h 269761"/>
                <a:gd name="T8" fmla="*/ 102629 w 130366"/>
                <a:gd name="T9" fmla="*/ 172098 h 269761"/>
                <a:gd name="T10" fmla="*/ 130366 w 130366"/>
                <a:gd name="T11" fmla="*/ 172098 h 269761"/>
                <a:gd name="T12" fmla="*/ 130366 w 130366"/>
                <a:gd name="T13" fmla="*/ 239547 h 269761"/>
                <a:gd name="T14" fmla="*/ 83109 w 130366"/>
                <a:gd name="T15" fmla="*/ 239547 h 269761"/>
                <a:gd name="T16" fmla="*/ 72784 w 130366"/>
                <a:gd name="T17" fmla="*/ 269761 h 269761"/>
                <a:gd name="T18" fmla="*/ 0 w 130366"/>
                <a:gd name="T19" fmla="*/ 269761 h 269761"/>
                <a:gd name="T20" fmla="*/ 94348 w 130366"/>
                <a:gd name="T21" fmla="*/ 0 h 269761"/>
                <a:gd name="T22" fmla="*/ 0 w 130366"/>
                <a:gd name="T23" fmla="*/ 0 h 269761"/>
                <a:gd name="T24" fmla="*/ 130366 w 130366"/>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30366" h="269761">
                  <a:moveTo>
                    <a:pt x="94348" y="0"/>
                  </a:moveTo>
                  <a:lnTo>
                    <a:pt x="130366" y="0"/>
                  </a:lnTo>
                  <a:lnTo>
                    <a:pt x="130366" y="81369"/>
                  </a:lnTo>
                  <a:lnTo>
                    <a:pt x="130277" y="81077"/>
                  </a:lnTo>
                  <a:lnTo>
                    <a:pt x="102629" y="172098"/>
                  </a:lnTo>
                  <a:lnTo>
                    <a:pt x="130366" y="172098"/>
                  </a:lnTo>
                  <a:lnTo>
                    <a:pt x="130366" y="239547"/>
                  </a:lnTo>
                  <a:lnTo>
                    <a:pt x="83109" y="239547"/>
                  </a:lnTo>
                  <a:lnTo>
                    <a:pt x="72784" y="269761"/>
                  </a:lnTo>
                  <a:lnTo>
                    <a:pt x="0" y="269761"/>
                  </a:lnTo>
                  <a:lnTo>
                    <a:pt x="94348"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Shape 61"/>
            <p:cNvSpPr>
              <a:spLocks/>
            </p:cNvSpPr>
            <p:nvPr/>
          </p:nvSpPr>
          <p:spPr bwMode="auto">
            <a:xfrm>
              <a:off x="22902" y="348"/>
              <a:ext cx="1321" cy="2697"/>
            </a:xfrm>
            <a:custGeom>
              <a:avLst/>
              <a:gdLst>
                <a:gd name="T0" fmla="*/ 0 w 132029"/>
                <a:gd name="T1" fmla="*/ 0 h 269761"/>
                <a:gd name="T2" fmla="*/ 42837 w 132029"/>
                <a:gd name="T3" fmla="*/ 0 h 269761"/>
                <a:gd name="T4" fmla="*/ 132029 w 132029"/>
                <a:gd name="T5" fmla="*/ 269761 h 269761"/>
                <a:gd name="T6" fmla="*/ 57950 w 132029"/>
                <a:gd name="T7" fmla="*/ 269761 h 269761"/>
                <a:gd name="T8" fmla="*/ 48183 w 132029"/>
                <a:gd name="T9" fmla="*/ 239547 h 269761"/>
                <a:gd name="T10" fmla="*/ 0 w 132029"/>
                <a:gd name="T11" fmla="*/ 239547 h 269761"/>
                <a:gd name="T12" fmla="*/ 0 w 132029"/>
                <a:gd name="T13" fmla="*/ 172098 h 269761"/>
                <a:gd name="T14" fmla="*/ 27737 w 132029"/>
                <a:gd name="T15" fmla="*/ 172098 h 269761"/>
                <a:gd name="T16" fmla="*/ 0 w 132029"/>
                <a:gd name="T17" fmla="*/ 81369 h 269761"/>
                <a:gd name="T18" fmla="*/ 0 w 132029"/>
                <a:gd name="T19" fmla="*/ 0 h 269761"/>
                <a:gd name="T20" fmla="*/ 0 w 132029"/>
                <a:gd name="T21" fmla="*/ 0 h 269761"/>
                <a:gd name="T22" fmla="*/ 132029 w 132029"/>
                <a:gd name="T23"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32029" h="269761">
                  <a:moveTo>
                    <a:pt x="0" y="0"/>
                  </a:moveTo>
                  <a:lnTo>
                    <a:pt x="42837" y="0"/>
                  </a:lnTo>
                  <a:lnTo>
                    <a:pt x="132029" y="269761"/>
                  </a:lnTo>
                  <a:lnTo>
                    <a:pt x="57950" y="269761"/>
                  </a:lnTo>
                  <a:lnTo>
                    <a:pt x="48183" y="239547"/>
                  </a:lnTo>
                  <a:lnTo>
                    <a:pt x="0" y="239547"/>
                  </a:lnTo>
                  <a:lnTo>
                    <a:pt x="0" y="172098"/>
                  </a:lnTo>
                  <a:lnTo>
                    <a:pt x="27737" y="172098"/>
                  </a:lnTo>
                  <a:lnTo>
                    <a:pt x="0" y="81369"/>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Shape 62"/>
            <p:cNvSpPr>
              <a:spLocks/>
            </p:cNvSpPr>
            <p:nvPr/>
          </p:nvSpPr>
          <p:spPr bwMode="auto">
            <a:xfrm>
              <a:off x="24845" y="348"/>
              <a:ext cx="1797" cy="2697"/>
            </a:xfrm>
            <a:custGeom>
              <a:avLst/>
              <a:gdLst>
                <a:gd name="T0" fmla="*/ 7176 w 179654"/>
                <a:gd name="T1" fmla="*/ 0 h 269760"/>
                <a:gd name="T2" fmla="*/ 172085 w 179654"/>
                <a:gd name="T3" fmla="*/ 0 h 269760"/>
                <a:gd name="T4" fmla="*/ 179654 w 179654"/>
                <a:gd name="T5" fmla="*/ 68173 h 269760"/>
                <a:gd name="T6" fmla="*/ 124917 w 179654"/>
                <a:gd name="T7" fmla="*/ 68173 h 269760"/>
                <a:gd name="T8" fmla="*/ 124917 w 179654"/>
                <a:gd name="T9" fmla="*/ 269760 h 269760"/>
                <a:gd name="T10" fmla="*/ 54711 w 179654"/>
                <a:gd name="T11" fmla="*/ 269760 h 269760"/>
                <a:gd name="T12" fmla="*/ 54711 w 179654"/>
                <a:gd name="T13" fmla="*/ 68173 h 269760"/>
                <a:gd name="T14" fmla="*/ 0 w 179654"/>
                <a:gd name="T15" fmla="*/ 68173 h 269760"/>
                <a:gd name="T16" fmla="*/ 7176 w 179654"/>
                <a:gd name="T17" fmla="*/ 0 h 269760"/>
                <a:gd name="T18" fmla="*/ 0 w 179654"/>
                <a:gd name="T19" fmla="*/ 0 h 269760"/>
                <a:gd name="T20" fmla="*/ 179654 w 179654"/>
                <a:gd name="T21" fmla="*/ 269760 h 269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79654" h="269760">
                  <a:moveTo>
                    <a:pt x="7176" y="0"/>
                  </a:moveTo>
                  <a:lnTo>
                    <a:pt x="172085" y="0"/>
                  </a:lnTo>
                  <a:lnTo>
                    <a:pt x="179654" y="68173"/>
                  </a:lnTo>
                  <a:lnTo>
                    <a:pt x="124917" y="68173"/>
                  </a:lnTo>
                  <a:lnTo>
                    <a:pt x="124917" y="269760"/>
                  </a:lnTo>
                  <a:lnTo>
                    <a:pt x="54711" y="269760"/>
                  </a:lnTo>
                  <a:lnTo>
                    <a:pt x="54711" y="68173"/>
                  </a:lnTo>
                  <a:lnTo>
                    <a:pt x="0" y="68173"/>
                  </a:lnTo>
                  <a:lnTo>
                    <a:pt x="7176"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Shape 830"/>
            <p:cNvSpPr>
              <a:spLocks/>
            </p:cNvSpPr>
            <p:nvPr/>
          </p:nvSpPr>
          <p:spPr bwMode="auto">
            <a:xfrm>
              <a:off x="27498" y="348"/>
              <a:ext cx="698" cy="2697"/>
            </a:xfrm>
            <a:custGeom>
              <a:avLst/>
              <a:gdLst>
                <a:gd name="T0" fmla="*/ 0 w 69837"/>
                <a:gd name="T1" fmla="*/ 0 h 269761"/>
                <a:gd name="T2" fmla="*/ 69837 w 69837"/>
                <a:gd name="T3" fmla="*/ 0 h 269761"/>
                <a:gd name="T4" fmla="*/ 69837 w 69837"/>
                <a:gd name="T5" fmla="*/ 269761 h 269761"/>
                <a:gd name="T6" fmla="*/ 0 w 69837"/>
                <a:gd name="T7" fmla="*/ 269761 h 269761"/>
                <a:gd name="T8" fmla="*/ 0 w 69837"/>
                <a:gd name="T9" fmla="*/ 0 h 269761"/>
                <a:gd name="T10" fmla="*/ 0 w 69837"/>
                <a:gd name="T11" fmla="*/ 0 h 269761"/>
                <a:gd name="T12" fmla="*/ 69837 w 69837"/>
                <a:gd name="T13" fmla="*/ 269761 h 269761"/>
              </a:gdLst>
              <a:ahLst/>
              <a:cxnLst>
                <a:cxn ang="0">
                  <a:pos x="T0" y="T1"/>
                </a:cxn>
                <a:cxn ang="0">
                  <a:pos x="T2" y="T3"/>
                </a:cxn>
                <a:cxn ang="0">
                  <a:pos x="T4" y="T5"/>
                </a:cxn>
                <a:cxn ang="0">
                  <a:pos x="T6" y="T7"/>
                </a:cxn>
                <a:cxn ang="0">
                  <a:pos x="T8" y="T9"/>
                </a:cxn>
              </a:cxnLst>
              <a:rect l="T10" t="T11" r="T12" b="T13"/>
              <a:pathLst>
                <a:path w="69837" h="269761">
                  <a:moveTo>
                    <a:pt x="0" y="0"/>
                  </a:moveTo>
                  <a:lnTo>
                    <a:pt x="69837" y="0"/>
                  </a:lnTo>
                  <a:lnTo>
                    <a:pt x="69837" y="269761"/>
                  </a:lnTo>
                  <a:lnTo>
                    <a:pt x="0" y="269761"/>
                  </a:lnTo>
                  <a:lnTo>
                    <a:pt x="0" y="0"/>
                  </a:lnTo>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Shape 64"/>
            <p:cNvSpPr>
              <a:spLocks/>
            </p:cNvSpPr>
            <p:nvPr/>
          </p:nvSpPr>
          <p:spPr bwMode="auto">
            <a:xfrm>
              <a:off x="29157" y="276"/>
              <a:ext cx="1367" cy="2841"/>
            </a:xfrm>
            <a:custGeom>
              <a:avLst/>
              <a:gdLst>
                <a:gd name="T0" fmla="*/ 136360 w 136735"/>
                <a:gd name="T1" fmla="*/ 0 h 284138"/>
                <a:gd name="T2" fmla="*/ 136735 w 136735"/>
                <a:gd name="T3" fmla="*/ 67 h 284138"/>
                <a:gd name="T4" fmla="*/ 136735 w 136735"/>
                <a:gd name="T5" fmla="*/ 74995 h 284138"/>
                <a:gd name="T6" fmla="*/ 136728 w 136735"/>
                <a:gd name="T7" fmla="*/ 74994 h 284138"/>
                <a:gd name="T8" fmla="*/ 91034 w 136735"/>
                <a:gd name="T9" fmla="*/ 94247 h 284138"/>
                <a:gd name="T10" fmla="*/ 72618 w 136735"/>
                <a:gd name="T11" fmla="*/ 141885 h 284138"/>
                <a:gd name="T12" fmla="*/ 90944 w 136735"/>
                <a:gd name="T13" fmla="*/ 189421 h 284138"/>
                <a:gd name="T14" fmla="*/ 136728 w 136735"/>
                <a:gd name="T15" fmla="*/ 208585 h 284138"/>
                <a:gd name="T16" fmla="*/ 136735 w 136735"/>
                <a:gd name="T17" fmla="*/ 208584 h 284138"/>
                <a:gd name="T18" fmla="*/ 136735 w 136735"/>
                <a:gd name="T19" fmla="*/ 284071 h 284138"/>
                <a:gd name="T20" fmla="*/ 136360 w 136735"/>
                <a:gd name="T21" fmla="*/ 284138 h 284138"/>
                <a:gd name="T22" fmla="*/ 88176 w 136735"/>
                <a:gd name="T23" fmla="*/ 275476 h 284138"/>
                <a:gd name="T24" fmla="*/ 47549 w 136735"/>
                <a:gd name="T25" fmla="*/ 250597 h 284138"/>
                <a:gd name="T26" fmla="*/ 12357 w 136735"/>
                <a:gd name="T27" fmla="*/ 201397 h 284138"/>
                <a:gd name="T28" fmla="*/ 0 w 136735"/>
                <a:gd name="T29" fmla="*/ 141885 h 284138"/>
                <a:gd name="T30" fmla="*/ 12255 w 136735"/>
                <a:gd name="T31" fmla="*/ 82550 h 284138"/>
                <a:gd name="T32" fmla="*/ 47549 w 136735"/>
                <a:gd name="T33" fmla="*/ 33541 h 284138"/>
                <a:gd name="T34" fmla="*/ 88176 w 136735"/>
                <a:gd name="T35" fmla="*/ 8560 h 284138"/>
                <a:gd name="T36" fmla="*/ 136360 w 136735"/>
                <a:gd name="T37" fmla="*/ 0 h 284138"/>
                <a:gd name="T38" fmla="*/ 0 w 136735"/>
                <a:gd name="T39" fmla="*/ 0 h 284138"/>
                <a:gd name="T40" fmla="*/ 136735 w 136735"/>
                <a:gd name="T41" fmla="*/ 284138 h 284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36735" h="284138">
                  <a:moveTo>
                    <a:pt x="136360" y="0"/>
                  </a:moveTo>
                  <a:lnTo>
                    <a:pt x="136735" y="67"/>
                  </a:lnTo>
                  <a:lnTo>
                    <a:pt x="136735" y="74995"/>
                  </a:lnTo>
                  <a:lnTo>
                    <a:pt x="136728" y="74994"/>
                  </a:lnTo>
                  <a:cubicBezTo>
                    <a:pt x="118554" y="74994"/>
                    <a:pt x="103314" y="81407"/>
                    <a:pt x="91034" y="94247"/>
                  </a:cubicBezTo>
                  <a:cubicBezTo>
                    <a:pt x="78753" y="107086"/>
                    <a:pt x="72618" y="122961"/>
                    <a:pt x="72618" y="141885"/>
                  </a:cubicBezTo>
                  <a:cubicBezTo>
                    <a:pt x="72618" y="160808"/>
                    <a:pt x="78715" y="176645"/>
                    <a:pt x="90944" y="189421"/>
                  </a:cubicBezTo>
                  <a:cubicBezTo>
                    <a:pt x="103162" y="202210"/>
                    <a:pt x="118427" y="208585"/>
                    <a:pt x="136728" y="208585"/>
                  </a:cubicBezTo>
                  <a:lnTo>
                    <a:pt x="136735" y="208584"/>
                  </a:lnTo>
                  <a:lnTo>
                    <a:pt x="136735" y="284071"/>
                  </a:lnTo>
                  <a:lnTo>
                    <a:pt x="136360" y="284138"/>
                  </a:lnTo>
                  <a:cubicBezTo>
                    <a:pt x="119405" y="284138"/>
                    <a:pt x="103353" y="281255"/>
                    <a:pt x="88176" y="275476"/>
                  </a:cubicBezTo>
                  <a:cubicBezTo>
                    <a:pt x="73012" y="269698"/>
                    <a:pt x="59461" y="261417"/>
                    <a:pt x="47549" y="250597"/>
                  </a:cubicBezTo>
                  <a:cubicBezTo>
                    <a:pt x="32321" y="236589"/>
                    <a:pt x="20574" y="220193"/>
                    <a:pt x="12357" y="201397"/>
                  </a:cubicBezTo>
                  <a:cubicBezTo>
                    <a:pt x="4115" y="182601"/>
                    <a:pt x="0" y="162764"/>
                    <a:pt x="0" y="141885"/>
                  </a:cubicBezTo>
                  <a:cubicBezTo>
                    <a:pt x="0" y="120993"/>
                    <a:pt x="4089" y="101219"/>
                    <a:pt x="12255" y="82550"/>
                  </a:cubicBezTo>
                  <a:cubicBezTo>
                    <a:pt x="20434" y="63881"/>
                    <a:pt x="32195" y="47537"/>
                    <a:pt x="47549" y="33541"/>
                  </a:cubicBezTo>
                  <a:cubicBezTo>
                    <a:pt x="59461" y="22606"/>
                    <a:pt x="73012" y="14275"/>
                    <a:pt x="88176" y="8560"/>
                  </a:cubicBezTo>
                  <a:cubicBezTo>
                    <a:pt x="103353" y="2858"/>
                    <a:pt x="119405" y="0"/>
                    <a:pt x="13636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Shape 65"/>
            <p:cNvSpPr>
              <a:spLocks/>
            </p:cNvSpPr>
            <p:nvPr/>
          </p:nvSpPr>
          <p:spPr bwMode="auto">
            <a:xfrm>
              <a:off x="30524" y="276"/>
              <a:ext cx="1366" cy="2841"/>
            </a:xfrm>
            <a:custGeom>
              <a:avLst/>
              <a:gdLst>
                <a:gd name="T0" fmla="*/ 0 w 136544"/>
                <a:gd name="T1" fmla="*/ 0 h 284004"/>
                <a:gd name="T2" fmla="*/ 48279 w 136544"/>
                <a:gd name="T3" fmla="*/ 8595 h 284004"/>
                <a:gd name="T4" fmla="*/ 88627 w 136544"/>
                <a:gd name="T5" fmla="*/ 33475 h 284004"/>
                <a:gd name="T6" fmla="*/ 124187 w 136544"/>
                <a:gd name="T7" fmla="*/ 82674 h 284004"/>
                <a:gd name="T8" fmla="*/ 136544 w 136544"/>
                <a:gd name="T9" fmla="*/ 141818 h 284004"/>
                <a:gd name="T10" fmla="*/ 124098 w 136544"/>
                <a:gd name="T11" fmla="*/ 201153 h 284004"/>
                <a:gd name="T12" fmla="*/ 88627 w 136544"/>
                <a:gd name="T13" fmla="*/ 250530 h 284004"/>
                <a:gd name="T14" fmla="*/ 47999 w 136544"/>
                <a:gd name="T15" fmla="*/ 275410 h 284004"/>
                <a:gd name="T16" fmla="*/ 0 w 136544"/>
                <a:gd name="T17" fmla="*/ 284004 h 284004"/>
                <a:gd name="T18" fmla="*/ 0 w 136544"/>
                <a:gd name="T19" fmla="*/ 208517 h 284004"/>
                <a:gd name="T20" fmla="*/ 25055 w 136544"/>
                <a:gd name="T21" fmla="*/ 203707 h 284004"/>
                <a:gd name="T22" fmla="*/ 45688 w 136544"/>
                <a:gd name="T23" fmla="*/ 189265 h 284004"/>
                <a:gd name="T24" fmla="*/ 64116 w 136544"/>
                <a:gd name="T25" fmla="*/ 141818 h 284004"/>
                <a:gd name="T26" fmla="*/ 45688 w 136544"/>
                <a:gd name="T27" fmla="*/ 94282 h 284004"/>
                <a:gd name="T28" fmla="*/ 25055 w 136544"/>
                <a:gd name="T29" fmla="*/ 79766 h 284004"/>
                <a:gd name="T30" fmla="*/ 0 w 136544"/>
                <a:gd name="T31" fmla="*/ 74928 h 284004"/>
                <a:gd name="T32" fmla="*/ 0 w 136544"/>
                <a:gd name="T33" fmla="*/ 0 h 284004"/>
                <a:gd name="T34" fmla="*/ 0 w 136544"/>
                <a:gd name="T35" fmla="*/ 0 h 284004"/>
                <a:gd name="T36" fmla="*/ 136544 w 136544"/>
                <a:gd name="T37" fmla="*/ 284004 h 284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36544" h="284004">
                  <a:moveTo>
                    <a:pt x="0" y="0"/>
                  </a:moveTo>
                  <a:lnTo>
                    <a:pt x="48279" y="8595"/>
                  </a:lnTo>
                  <a:cubicBezTo>
                    <a:pt x="63633" y="14373"/>
                    <a:pt x="77083" y="22654"/>
                    <a:pt x="88627" y="33475"/>
                  </a:cubicBezTo>
                  <a:cubicBezTo>
                    <a:pt x="104108" y="47597"/>
                    <a:pt x="115957" y="63992"/>
                    <a:pt x="124187" y="82674"/>
                  </a:cubicBezTo>
                  <a:cubicBezTo>
                    <a:pt x="132429" y="101343"/>
                    <a:pt x="136544" y="121054"/>
                    <a:pt x="136544" y="141818"/>
                  </a:cubicBezTo>
                  <a:cubicBezTo>
                    <a:pt x="136544" y="162582"/>
                    <a:pt x="132391" y="182356"/>
                    <a:pt x="124098" y="201153"/>
                  </a:cubicBezTo>
                  <a:cubicBezTo>
                    <a:pt x="115817" y="219936"/>
                    <a:pt x="103981" y="236408"/>
                    <a:pt x="88627" y="250530"/>
                  </a:cubicBezTo>
                  <a:cubicBezTo>
                    <a:pt x="76828" y="261351"/>
                    <a:pt x="63290" y="269631"/>
                    <a:pt x="47999" y="275410"/>
                  </a:cubicBezTo>
                  <a:lnTo>
                    <a:pt x="0" y="284004"/>
                  </a:lnTo>
                  <a:lnTo>
                    <a:pt x="0" y="208517"/>
                  </a:lnTo>
                  <a:lnTo>
                    <a:pt x="25055" y="203707"/>
                  </a:lnTo>
                  <a:cubicBezTo>
                    <a:pt x="32674" y="200498"/>
                    <a:pt x="39554" y="195685"/>
                    <a:pt x="45688" y="189265"/>
                  </a:cubicBezTo>
                  <a:cubicBezTo>
                    <a:pt x="57982" y="176426"/>
                    <a:pt x="64116" y="160614"/>
                    <a:pt x="64116" y="141818"/>
                  </a:cubicBezTo>
                  <a:cubicBezTo>
                    <a:pt x="64116" y="123022"/>
                    <a:pt x="57982" y="107172"/>
                    <a:pt x="45688" y="94282"/>
                  </a:cubicBezTo>
                  <a:cubicBezTo>
                    <a:pt x="39554" y="87830"/>
                    <a:pt x="32674" y="82992"/>
                    <a:pt x="25055" y="79766"/>
                  </a:cubicBezTo>
                  <a:lnTo>
                    <a:pt x="0" y="74928"/>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3" name="Shape 66"/>
            <p:cNvSpPr>
              <a:spLocks/>
            </p:cNvSpPr>
            <p:nvPr/>
          </p:nvSpPr>
          <p:spPr bwMode="auto">
            <a:xfrm>
              <a:off x="32821" y="348"/>
              <a:ext cx="2007" cy="2697"/>
            </a:xfrm>
            <a:custGeom>
              <a:avLst/>
              <a:gdLst>
                <a:gd name="T0" fmla="*/ 0 w 200660"/>
                <a:gd name="T1" fmla="*/ 0 h 269761"/>
                <a:gd name="T2" fmla="*/ 30594 w 200660"/>
                <a:gd name="T3" fmla="*/ 0 h 269761"/>
                <a:gd name="T4" fmla="*/ 131013 w 200660"/>
                <a:gd name="T5" fmla="*/ 118111 h 269761"/>
                <a:gd name="T6" fmla="*/ 131013 w 200660"/>
                <a:gd name="T7" fmla="*/ 0 h 269761"/>
                <a:gd name="T8" fmla="*/ 200660 w 200660"/>
                <a:gd name="T9" fmla="*/ 0 h 269761"/>
                <a:gd name="T10" fmla="*/ 200660 w 200660"/>
                <a:gd name="T11" fmla="*/ 269761 h 269761"/>
                <a:gd name="T12" fmla="*/ 168973 w 200660"/>
                <a:gd name="T13" fmla="*/ 269761 h 269761"/>
                <a:gd name="T14" fmla="*/ 69837 w 200660"/>
                <a:gd name="T15" fmla="*/ 152756 h 269761"/>
                <a:gd name="T16" fmla="*/ 69837 w 200660"/>
                <a:gd name="T17" fmla="*/ 269761 h 269761"/>
                <a:gd name="T18" fmla="*/ 0 w 200660"/>
                <a:gd name="T19" fmla="*/ 269761 h 269761"/>
                <a:gd name="T20" fmla="*/ 0 w 200660"/>
                <a:gd name="T21" fmla="*/ 0 h 269761"/>
                <a:gd name="T22" fmla="*/ 0 w 200660"/>
                <a:gd name="T23" fmla="*/ 0 h 269761"/>
                <a:gd name="T24" fmla="*/ 200660 w 200660"/>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0660" h="269761">
                  <a:moveTo>
                    <a:pt x="0" y="0"/>
                  </a:moveTo>
                  <a:lnTo>
                    <a:pt x="30594" y="0"/>
                  </a:lnTo>
                  <a:lnTo>
                    <a:pt x="131013" y="118111"/>
                  </a:lnTo>
                  <a:lnTo>
                    <a:pt x="131013" y="0"/>
                  </a:lnTo>
                  <a:lnTo>
                    <a:pt x="200660" y="0"/>
                  </a:lnTo>
                  <a:lnTo>
                    <a:pt x="200660" y="269761"/>
                  </a:lnTo>
                  <a:lnTo>
                    <a:pt x="168973" y="269761"/>
                  </a:lnTo>
                  <a:lnTo>
                    <a:pt x="69837" y="152756"/>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Shape 67"/>
            <p:cNvSpPr>
              <a:spLocks/>
            </p:cNvSpPr>
            <p:nvPr/>
          </p:nvSpPr>
          <p:spPr bwMode="auto">
            <a:xfrm>
              <a:off x="9834" y="5452"/>
              <a:ext cx="1589" cy="2698"/>
            </a:xfrm>
            <a:custGeom>
              <a:avLst/>
              <a:gdLst>
                <a:gd name="T0" fmla="*/ 0 w 158839"/>
                <a:gd name="T1" fmla="*/ 0 h 269761"/>
                <a:gd name="T2" fmla="*/ 147968 w 158839"/>
                <a:gd name="T3" fmla="*/ 0 h 269761"/>
                <a:gd name="T4" fmla="*/ 158839 w 158839"/>
                <a:gd name="T5" fmla="*/ 71679 h 269761"/>
                <a:gd name="T6" fmla="*/ 69837 w 158839"/>
                <a:gd name="T7" fmla="*/ 71679 h 269761"/>
                <a:gd name="T8" fmla="*/ 69837 w 158839"/>
                <a:gd name="T9" fmla="*/ 99124 h 269761"/>
                <a:gd name="T10" fmla="*/ 125667 w 158839"/>
                <a:gd name="T11" fmla="*/ 99124 h 269761"/>
                <a:gd name="T12" fmla="*/ 125667 w 158839"/>
                <a:gd name="T13" fmla="*/ 170447 h 269761"/>
                <a:gd name="T14" fmla="*/ 69837 w 158839"/>
                <a:gd name="T15" fmla="*/ 170447 h 269761"/>
                <a:gd name="T16" fmla="*/ 69837 w 158839"/>
                <a:gd name="T17" fmla="*/ 269761 h 269761"/>
                <a:gd name="T18" fmla="*/ 0 w 158839"/>
                <a:gd name="T19" fmla="*/ 269761 h 269761"/>
                <a:gd name="T20" fmla="*/ 0 w 158839"/>
                <a:gd name="T21" fmla="*/ 0 h 269761"/>
                <a:gd name="T22" fmla="*/ 0 w 158839"/>
                <a:gd name="T23" fmla="*/ 0 h 269761"/>
                <a:gd name="T24" fmla="*/ 158839 w 158839"/>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58839" h="269761">
                  <a:moveTo>
                    <a:pt x="0" y="0"/>
                  </a:moveTo>
                  <a:lnTo>
                    <a:pt x="147968" y="0"/>
                  </a:lnTo>
                  <a:lnTo>
                    <a:pt x="158839" y="71679"/>
                  </a:lnTo>
                  <a:lnTo>
                    <a:pt x="69837" y="71679"/>
                  </a:lnTo>
                  <a:lnTo>
                    <a:pt x="69837" y="99124"/>
                  </a:lnTo>
                  <a:lnTo>
                    <a:pt x="125667" y="99124"/>
                  </a:lnTo>
                  <a:lnTo>
                    <a:pt x="125667" y="170447"/>
                  </a:lnTo>
                  <a:lnTo>
                    <a:pt x="69837" y="170447"/>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5" name="Shape 68"/>
            <p:cNvSpPr>
              <a:spLocks/>
            </p:cNvSpPr>
            <p:nvPr/>
          </p:nvSpPr>
          <p:spPr bwMode="auto">
            <a:xfrm>
              <a:off x="11814" y="5381"/>
              <a:ext cx="1368" cy="2841"/>
            </a:xfrm>
            <a:custGeom>
              <a:avLst/>
              <a:gdLst>
                <a:gd name="T0" fmla="*/ 136360 w 136728"/>
                <a:gd name="T1" fmla="*/ 0 h 284137"/>
                <a:gd name="T2" fmla="*/ 136728 w 136728"/>
                <a:gd name="T3" fmla="*/ 66 h 284137"/>
                <a:gd name="T4" fmla="*/ 136728 w 136728"/>
                <a:gd name="T5" fmla="*/ 75006 h 284137"/>
                <a:gd name="T6" fmla="*/ 91034 w 136728"/>
                <a:gd name="T7" fmla="*/ 94247 h 284137"/>
                <a:gd name="T8" fmla="*/ 72606 w 136728"/>
                <a:gd name="T9" fmla="*/ 141884 h 284137"/>
                <a:gd name="T10" fmla="*/ 90932 w 136728"/>
                <a:gd name="T11" fmla="*/ 189420 h 284137"/>
                <a:gd name="T12" fmla="*/ 136728 w 136728"/>
                <a:gd name="T13" fmla="*/ 208585 h 284137"/>
                <a:gd name="T14" fmla="*/ 136728 w 136728"/>
                <a:gd name="T15" fmla="*/ 284071 h 284137"/>
                <a:gd name="T16" fmla="*/ 136360 w 136728"/>
                <a:gd name="T17" fmla="*/ 284137 h 284137"/>
                <a:gd name="T18" fmla="*/ 88176 w 136728"/>
                <a:gd name="T19" fmla="*/ 275489 h 284137"/>
                <a:gd name="T20" fmla="*/ 47549 w 136728"/>
                <a:gd name="T21" fmla="*/ 250610 h 284137"/>
                <a:gd name="T22" fmla="*/ 12344 w 136728"/>
                <a:gd name="T23" fmla="*/ 201397 h 284137"/>
                <a:gd name="T24" fmla="*/ 0 w 136728"/>
                <a:gd name="T25" fmla="*/ 141884 h 284137"/>
                <a:gd name="T26" fmla="*/ 12255 w 136728"/>
                <a:gd name="T27" fmla="*/ 82550 h 284137"/>
                <a:gd name="T28" fmla="*/ 47549 w 136728"/>
                <a:gd name="T29" fmla="*/ 33541 h 284137"/>
                <a:gd name="T30" fmla="*/ 88176 w 136728"/>
                <a:gd name="T31" fmla="*/ 8572 h 284137"/>
                <a:gd name="T32" fmla="*/ 136360 w 136728"/>
                <a:gd name="T33" fmla="*/ 0 h 284137"/>
                <a:gd name="T34" fmla="*/ 0 w 136728"/>
                <a:gd name="T35" fmla="*/ 0 h 284137"/>
                <a:gd name="T36" fmla="*/ 136728 w 136728"/>
                <a:gd name="T37" fmla="*/ 284137 h 284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36728" h="284137">
                  <a:moveTo>
                    <a:pt x="136360" y="0"/>
                  </a:moveTo>
                  <a:lnTo>
                    <a:pt x="136728" y="66"/>
                  </a:lnTo>
                  <a:lnTo>
                    <a:pt x="136728" y="75006"/>
                  </a:lnTo>
                  <a:cubicBezTo>
                    <a:pt x="118542" y="75006"/>
                    <a:pt x="103314" y="81420"/>
                    <a:pt x="91034" y="94247"/>
                  </a:cubicBezTo>
                  <a:cubicBezTo>
                    <a:pt x="78740" y="107086"/>
                    <a:pt x="72606" y="122974"/>
                    <a:pt x="72606" y="141884"/>
                  </a:cubicBezTo>
                  <a:cubicBezTo>
                    <a:pt x="72606" y="160807"/>
                    <a:pt x="78715" y="176657"/>
                    <a:pt x="90932" y="189420"/>
                  </a:cubicBezTo>
                  <a:cubicBezTo>
                    <a:pt x="103162" y="202209"/>
                    <a:pt x="118415" y="208585"/>
                    <a:pt x="136728" y="208585"/>
                  </a:cubicBezTo>
                  <a:lnTo>
                    <a:pt x="136728" y="284071"/>
                  </a:lnTo>
                  <a:lnTo>
                    <a:pt x="136360" y="284137"/>
                  </a:lnTo>
                  <a:cubicBezTo>
                    <a:pt x="119405" y="284137"/>
                    <a:pt x="103340" y="281254"/>
                    <a:pt x="88176" y="275489"/>
                  </a:cubicBezTo>
                  <a:cubicBezTo>
                    <a:pt x="72999" y="269710"/>
                    <a:pt x="59461" y="261417"/>
                    <a:pt x="47549" y="250610"/>
                  </a:cubicBezTo>
                  <a:cubicBezTo>
                    <a:pt x="32308" y="236601"/>
                    <a:pt x="20574" y="220205"/>
                    <a:pt x="12344" y="201397"/>
                  </a:cubicBezTo>
                  <a:cubicBezTo>
                    <a:pt x="4115" y="182614"/>
                    <a:pt x="0" y="162776"/>
                    <a:pt x="0" y="141884"/>
                  </a:cubicBezTo>
                  <a:cubicBezTo>
                    <a:pt x="0" y="121006"/>
                    <a:pt x="4089" y="101232"/>
                    <a:pt x="12255" y="82550"/>
                  </a:cubicBezTo>
                  <a:cubicBezTo>
                    <a:pt x="20422" y="63881"/>
                    <a:pt x="32182" y="47549"/>
                    <a:pt x="47549" y="33541"/>
                  </a:cubicBezTo>
                  <a:cubicBezTo>
                    <a:pt x="59461" y="22606"/>
                    <a:pt x="72999" y="14288"/>
                    <a:pt x="88176" y="8572"/>
                  </a:cubicBezTo>
                  <a:cubicBezTo>
                    <a:pt x="103340" y="2870"/>
                    <a:pt x="119405" y="0"/>
                    <a:pt x="13636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Shape 69"/>
            <p:cNvSpPr>
              <a:spLocks/>
            </p:cNvSpPr>
            <p:nvPr/>
          </p:nvSpPr>
          <p:spPr bwMode="auto">
            <a:xfrm>
              <a:off x="13182" y="5381"/>
              <a:ext cx="1365" cy="2840"/>
            </a:xfrm>
            <a:custGeom>
              <a:avLst/>
              <a:gdLst>
                <a:gd name="T0" fmla="*/ 0 w 136538"/>
                <a:gd name="T1" fmla="*/ 0 h 284006"/>
                <a:gd name="T2" fmla="*/ 48273 w 136538"/>
                <a:gd name="T3" fmla="*/ 8596 h 284006"/>
                <a:gd name="T4" fmla="*/ 88633 w 136538"/>
                <a:gd name="T5" fmla="*/ 33475 h 284006"/>
                <a:gd name="T6" fmla="*/ 124193 w 136538"/>
                <a:gd name="T7" fmla="*/ 82675 h 284006"/>
                <a:gd name="T8" fmla="*/ 136538 w 136538"/>
                <a:gd name="T9" fmla="*/ 141819 h 284006"/>
                <a:gd name="T10" fmla="*/ 124104 w 136538"/>
                <a:gd name="T11" fmla="*/ 201166 h 284006"/>
                <a:gd name="T12" fmla="*/ 88633 w 136538"/>
                <a:gd name="T13" fmla="*/ 250544 h 284006"/>
                <a:gd name="T14" fmla="*/ 48006 w 136538"/>
                <a:gd name="T15" fmla="*/ 275423 h 284006"/>
                <a:gd name="T16" fmla="*/ 0 w 136538"/>
                <a:gd name="T17" fmla="*/ 284006 h 284006"/>
                <a:gd name="T18" fmla="*/ 0 w 136538"/>
                <a:gd name="T19" fmla="*/ 208519 h 284006"/>
                <a:gd name="T20" fmla="*/ 45694 w 136538"/>
                <a:gd name="T21" fmla="*/ 189279 h 284006"/>
                <a:gd name="T22" fmla="*/ 64122 w 136538"/>
                <a:gd name="T23" fmla="*/ 141819 h 284006"/>
                <a:gd name="T24" fmla="*/ 45694 w 136538"/>
                <a:gd name="T25" fmla="*/ 94283 h 284006"/>
                <a:gd name="T26" fmla="*/ 0 w 136538"/>
                <a:gd name="T27" fmla="*/ 74941 h 284006"/>
                <a:gd name="T28" fmla="*/ 0 w 136538"/>
                <a:gd name="T29" fmla="*/ 0 h 284006"/>
                <a:gd name="T30" fmla="*/ 0 w 136538"/>
                <a:gd name="T31" fmla="*/ 0 h 284006"/>
                <a:gd name="T32" fmla="*/ 136538 w 136538"/>
                <a:gd name="T33" fmla="*/ 284006 h 284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136538" h="284006">
                  <a:moveTo>
                    <a:pt x="0" y="0"/>
                  </a:moveTo>
                  <a:lnTo>
                    <a:pt x="48273" y="8596"/>
                  </a:lnTo>
                  <a:cubicBezTo>
                    <a:pt x="63627" y="14375"/>
                    <a:pt x="77076" y="22667"/>
                    <a:pt x="88633" y="33475"/>
                  </a:cubicBezTo>
                  <a:cubicBezTo>
                    <a:pt x="104102" y="47611"/>
                    <a:pt x="115964" y="64006"/>
                    <a:pt x="124193" y="82675"/>
                  </a:cubicBezTo>
                  <a:cubicBezTo>
                    <a:pt x="132423" y="101357"/>
                    <a:pt x="136538" y="121067"/>
                    <a:pt x="136538" y="141819"/>
                  </a:cubicBezTo>
                  <a:cubicBezTo>
                    <a:pt x="136538" y="162583"/>
                    <a:pt x="132397" y="182357"/>
                    <a:pt x="124104" y="201166"/>
                  </a:cubicBezTo>
                  <a:cubicBezTo>
                    <a:pt x="115811" y="219950"/>
                    <a:pt x="103987" y="236422"/>
                    <a:pt x="88633" y="250544"/>
                  </a:cubicBezTo>
                  <a:cubicBezTo>
                    <a:pt x="76835" y="261351"/>
                    <a:pt x="63297" y="269644"/>
                    <a:pt x="48006" y="275423"/>
                  </a:cubicBezTo>
                  <a:lnTo>
                    <a:pt x="0" y="284006"/>
                  </a:lnTo>
                  <a:lnTo>
                    <a:pt x="0" y="208519"/>
                  </a:lnTo>
                  <a:cubicBezTo>
                    <a:pt x="18174" y="208519"/>
                    <a:pt x="33414" y="202118"/>
                    <a:pt x="45694" y="189279"/>
                  </a:cubicBezTo>
                  <a:cubicBezTo>
                    <a:pt x="57976" y="176439"/>
                    <a:pt x="64122" y="160615"/>
                    <a:pt x="64122" y="141819"/>
                  </a:cubicBezTo>
                  <a:cubicBezTo>
                    <a:pt x="64122" y="123023"/>
                    <a:pt x="57976" y="107186"/>
                    <a:pt x="45694" y="94283"/>
                  </a:cubicBezTo>
                  <a:cubicBezTo>
                    <a:pt x="33414" y="81380"/>
                    <a:pt x="18174" y="74941"/>
                    <a:pt x="0" y="74941"/>
                  </a:cubicBez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Shape 70"/>
            <p:cNvSpPr>
              <a:spLocks/>
            </p:cNvSpPr>
            <p:nvPr/>
          </p:nvSpPr>
          <p:spPr bwMode="auto">
            <a:xfrm>
              <a:off x="15143" y="5452"/>
              <a:ext cx="1815" cy="2770"/>
            </a:xfrm>
            <a:custGeom>
              <a:avLst/>
              <a:gdLst>
                <a:gd name="T0" fmla="*/ 0 w 181508"/>
                <a:gd name="T1" fmla="*/ 0 h 276949"/>
                <a:gd name="T2" fmla="*/ 70205 w 181508"/>
                <a:gd name="T3" fmla="*/ 0 h 276949"/>
                <a:gd name="T4" fmla="*/ 70205 w 181508"/>
                <a:gd name="T5" fmla="*/ 163258 h 276949"/>
                <a:gd name="T6" fmla="*/ 74905 w 181508"/>
                <a:gd name="T7" fmla="*/ 195135 h 276949"/>
                <a:gd name="T8" fmla="*/ 90843 w 181508"/>
                <a:gd name="T9" fmla="*/ 204165 h 276949"/>
                <a:gd name="T10" fmla="*/ 106883 w 181508"/>
                <a:gd name="T11" fmla="*/ 194957 h 276949"/>
                <a:gd name="T12" fmla="*/ 111671 w 181508"/>
                <a:gd name="T13" fmla="*/ 163258 h 276949"/>
                <a:gd name="T14" fmla="*/ 111671 w 181508"/>
                <a:gd name="T15" fmla="*/ 0 h 276949"/>
                <a:gd name="T16" fmla="*/ 181508 w 181508"/>
                <a:gd name="T17" fmla="*/ 0 h 276949"/>
                <a:gd name="T18" fmla="*/ 181508 w 181508"/>
                <a:gd name="T19" fmla="*/ 163258 h 276949"/>
                <a:gd name="T20" fmla="*/ 176162 w 181508"/>
                <a:gd name="T21" fmla="*/ 220104 h 276949"/>
                <a:gd name="T22" fmla="*/ 158102 w 181508"/>
                <a:gd name="T23" fmla="*/ 252450 h 276949"/>
                <a:gd name="T24" fmla="*/ 129362 w 181508"/>
                <a:gd name="T25" fmla="*/ 270497 h 276949"/>
                <a:gd name="T26" fmla="*/ 90843 w 181508"/>
                <a:gd name="T27" fmla="*/ 276949 h 276949"/>
                <a:gd name="T28" fmla="*/ 52337 w 181508"/>
                <a:gd name="T29" fmla="*/ 270497 h 276949"/>
                <a:gd name="T30" fmla="*/ 23775 w 181508"/>
                <a:gd name="T31" fmla="*/ 252450 h 276949"/>
                <a:gd name="T32" fmla="*/ 5436 w 181508"/>
                <a:gd name="T33" fmla="*/ 219646 h 276949"/>
                <a:gd name="T34" fmla="*/ 0 w 181508"/>
                <a:gd name="T35" fmla="*/ 163258 h 276949"/>
                <a:gd name="T36" fmla="*/ 0 w 181508"/>
                <a:gd name="T37" fmla="*/ 0 h 276949"/>
                <a:gd name="T38" fmla="*/ 0 w 181508"/>
                <a:gd name="T39" fmla="*/ 0 h 276949"/>
                <a:gd name="T40" fmla="*/ 181508 w 181508"/>
                <a:gd name="T41" fmla="*/ 276949 h 27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81508" h="276949">
                  <a:moveTo>
                    <a:pt x="0" y="0"/>
                  </a:moveTo>
                  <a:lnTo>
                    <a:pt x="70205" y="0"/>
                  </a:lnTo>
                  <a:lnTo>
                    <a:pt x="70205" y="163258"/>
                  </a:lnTo>
                  <a:cubicBezTo>
                    <a:pt x="70205" y="178485"/>
                    <a:pt x="71781" y="189116"/>
                    <a:pt x="74905" y="195135"/>
                  </a:cubicBezTo>
                  <a:cubicBezTo>
                    <a:pt x="78041" y="201155"/>
                    <a:pt x="83350" y="204165"/>
                    <a:pt x="90843" y="204165"/>
                  </a:cubicBezTo>
                  <a:cubicBezTo>
                    <a:pt x="98336" y="204165"/>
                    <a:pt x="103683" y="201092"/>
                    <a:pt x="106883" y="194957"/>
                  </a:cubicBezTo>
                  <a:cubicBezTo>
                    <a:pt x="110071" y="188811"/>
                    <a:pt x="111671" y="178257"/>
                    <a:pt x="111671" y="163258"/>
                  </a:cubicBezTo>
                  <a:lnTo>
                    <a:pt x="111671" y="0"/>
                  </a:lnTo>
                  <a:lnTo>
                    <a:pt x="181508" y="0"/>
                  </a:lnTo>
                  <a:lnTo>
                    <a:pt x="181508" y="163258"/>
                  </a:lnTo>
                  <a:cubicBezTo>
                    <a:pt x="181508" y="188569"/>
                    <a:pt x="179718" y="207518"/>
                    <a:pt x="176162" y="220104"/>
                  </a:cubicBezTo>
                  <a:cubicBezTo>
                    <a:pt x="172593" y="232702"/>
                    <a:pt x="166573" y="243484"/>
                    <a:pt x="158102" y="252450"/>
                  </a:cubicBezTo>
                  <a:cubicBezTo>
                    <a:pt x="150736" y="260185"/>
                    <a:pt x="141148" y="266205"/>
                    <a:pt x="129362" y="270497"/>
                  </a:cubicBezTo>
                  <a:cubicBezTo>
                    <a:pt x="117564" y="274803"/>
                    <a:pt x="104724" y="276949"/>
                    <a:pt x="90843" y="276949"/>
                  </a:cubicBezTo>
                  <a:cubicBezTo>
                    <a:pt x="76962" y="276949"/>
                    <a:pt x="64135" y="274803"/>
                    <a:pt x="52337" y="270497"/>
                  </a:cubicBezTo>
                  <a:cubicBezTo>
                    <a:pt x="40551" y="266205"/>
                    <a:pt x="31026" y="260185"/>
                    <a:pt x="23775" y="252450"/>
                  </a:cubicBezTo>
                  <a:cubicBezTo>
                    <a:pt x="15177" y="243357"/>
                    <a:pt x="9068" y="232422"/>
                    <a:pt x="5436" y="219646"/>
                  </a:cubicBezTo>
                  <a:cubicBezTo>
                    <a:pt x="1816" y="206870"/>
                    <a:pt x="0" y="188074"/>
                    <a:pt x="0" y="163258"/>
                  </a:cubicBez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Shape 71"/>
            <p:cNvSpPr>
              <a:spLocks/>
            </p:cNvSpPr>
            <p:nvPr/>
          </p:nvSpPr>
          <p:spPr bwMode="auto">
            <a:xfrm>
              <a:off x="17691" y="5452"/>
              <a:ext cx="2007" cy="2698"/>
            </a:xfrm>
            <a:custGeom>
              <a:avLst/>
              <a:gdLst>
                <a:gd name="T0" fmla="*/ 0 w 200673"/>
                <a:gd name="T1" fmla="*/ 0 h 269761"/>
                <a:gd name="T2" fmla="*/ 30594 w 200673"/>
                <a:gd name="T3" fmla="*/ 0 h 269761"/>
                <a:gd name="T4" fmla="*/ 131013 w 200673"/>
                <a:gd name="T5" fmla="*/ 118111 h 269761"/>
                <a:gd name="T6" fmla="*/ 131013 w 200673"/>
                <a:gd name="T7" fmla="*/ 0 h 269761"/>
                <a:gd name="T8" fmla="*/ 200673 w 200673"/>
                <a:gd name="T9" fmla="*/ 0 h 269761"/>
                <a:gd name="T10" fmla="*/ 200673 w 200673"/>
                <a:gd name="T11" fmla="*/ 269761 h 269761"/>
                <a:gd name="T12" fmla="*/ 168973 w 200673"/>
                <a:gd name="T13" fmla="*/ 269761 h 269761"/>
                <a:gd name="T14" fmla="*/ 69837 w 200673"/>
                <a:gd name="T15" fmla="*/ 152743 h 269761"/>
                <a:gd name="T16" fmla="*/ 69837 w 200673"/>
                <a:gd name="T17" fmla="*/ 269761 h 269761"/>
                <a:gd name="T18" fmla="*/ 0 w 200673"/>
                <a:gd name="T19" fmla="*/ 269761 h 269761"/>
                <a:gd name="T20" fmla="*/ 0 w 200673"/>
                <a:gd name="T21" fmla="*/ 0 h 269761"/>
                <a:gd name="T22" fmla="*/ 0 w 200673"/>
                <a:gd name="T23" fmla="*/ 0 h 269761"/>
                <a:gd name="T24" fmla="*/ 200673 w 200673"/>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0673" h="269761">
                  <a:moveTo>
                    <a:pt x="0" y="0"/>
                  </a:moveTo>
                  <a:lnTo>
                    <a:pt x="30594" y="0"/>
                  </a:lnTo>
                  <a:lnTo>
                    <a:pt x="131013" y="118111"/>
                  </a:lnTo>
                  <a:lnTo>
                    <a:pt x="131013" y="0"/>
                  </a:lnTo>
                  <a:lnTo>
                    <a:pt x="200673" y="0"/>
                  </a:lnTo>
                  <a:lnTo>
                    <a:pt x="200673" y="269761"/>
                  </a:lnTo>
                  <a:lnTo>
                    <a:pt x="168973" y="269761"/>
                  </a:lnTo>
                  <a:lnTo>
                    <a:pt x="69837" y="152743"/>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Shape 72"/>
            <p:cNvSpPr>
              <a:spLocks/>
            </p:cNvSpPr>
            <p:nvPr/>
          </p:nvSpPr>
          <p:spPr bwMode="auto">
            <a:xfrm>
              <a:off x="20438" y="5452"/>
              <a:ext cx="996" cy="2698"/>
            </a:xfrm>
            <a:custGeom>
              <a:avLst/>
              <a:gdLst>
                <a:gd name="T0" fmla="*/ 0 w 99587"/>
                <a:gd name="T1" fmla="*/ 0 h 269760"/>
                <a:gd name="T2" fmla="*/ 40716 w 99587"/>
                <a:gd name="T3" fmla="*/ 0 h 269760"/>
                <a:gd name="T4" fmla="*/ 75335 w 99587"/>
                <a:gd name="T5" fmla="*/ 1219 h 269760"/>
                <a:gd name="T6" fmla="*/ 99587 w 99587"/>
                <a:gd name="T7" fmla="*/ 4524 h 269760"/>
                <a:gd name="T8" fmla="*/ 99587 w 99587"/>
                <a:gd name="T9" fmla="*/ 78853 h 269760"/>
                <a:gd name="T10" fmla="*/ 93848 w 99587"/>
                <a:gd name="T11" fmla="*/ 74743 h 269760"/>
                <a:gd name="T12" fmla="*/ 69824 w 99587"/>
                <a:gd name="T13" fmla="*/ 69837 h 269760"/>
                <a:gd name="T14" fmla="*/ 69824 w 99587"/>
                <a:gd name="T15" fmla="*/ 197714 h 269760"/>
                <a:gd name="T16" fmla="*/ 94197 w 99587"/>
                <a:gd name="T17" fmla="*/ 191311 h 269760"/>
                <a:gd name="T18" fmla="*/ 99587 w 99587"/>
                <a:gd name="T19" fmla="*/ 187415 h 269760"/>
                <a:gd name="T20" fmla="*/ 99587 w 99587"/>
                <a:gd name="T21" fmla="*/ 263318 h 269760"/>
                <a:gd name="T22" fmla="*/ 96545 w 99587"/>
                <a:gd name="T23" fmla="*/ 264516 h 269760"/>
                <a:gd name="T24" fmla="*/ 40716 w 99587"/>
                <a:gd name="T25" fmla="*/ 269760 h 269760"/>
                <a:gd name="T26" fmla="*/ 0 w 99587"/>
                <a:gd name="T27" fmla="*/ 269760 h 269760"/>
                <a:gd name="T28" fmla="*/ 0 w 99587"/>
                <a:gd name="T29" fmla="*/ 0 h 269760"/>
                <a:gd name="T30" fmla="*/ 0 w 99587"/>
                <a:gd name="T31" fmla="*/ 0 h 269760"/>
                <a:gd name="T32" fmla="*/ 99587 w 99587"/>
                <a:gd name="T33" fmla="*/ 269760 h 269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99587" h="269760">
                  <a:moveTo>
                    <a:pt x="0" y="0"/>
                  </a:moveTo>
                  <a:lnTo>
                    <a:pt x="40716" y="0"/>
                  </a:lnTo>
                  <a:cubicBezTo>
                    <a:pt x="53556" y="0"/>
                    <a:pt x="65094" y="406"/>
                    <a:pt x="75335" y="1219"/>
                  </a:cubicBezTo>
                  <a:lnTo>
                    <a:pt x="99587" y="4524"/>
                  </a:lnTo>
                  <a:lnTo>
                    <a:pt x="99587" y="78853"/>
                  </a:lnTo>
                  <a:lnTo>
                    <a:pt x="93848" y="74743"/>
                  </a:lnTo>
                  <a:cubicBezTo>
                    <a:pt x="86677" y="71656"/>
                    <a:pt x="78670" y="70021"/>
                    <a:pt x="69824" y="69837"/>
                  </a:cubicBezTo>
                  <a:lnTo>
                    <a:pt x="69824" y="197714"/>
                  </a:lnTo>
                  <a:cubicBezTo>
                    <a:pt x="78854" y="196793"/>
                    <a:pt x="86979" y="194659"/>
                    <a:pt x="94197" y="191311"/>
                  </a:cubicBezTo>
                  <a:lnTo>
                    <a:pt x="99587" y="187415"/>
                  </a:lnTo>
                  <a:lnTo>
                    <a:pt x="99587" y="263318"/>
                  </a:lnTo>
                  <a:lnTo>
                    <a:pt x="96545" y="264516"/>
                  </a:lnTo>
                  <a:cubicBezTo>
                    <a:pt x="80810" y="268008"/>
                    <a:pt x="62217" y="269760"/>
                    <a:pt x="40716" y="269760"/>
                  </a:cubicBezTo>
                  <a:lnTo>
                    <a:pt x="0" y="269760"/>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Shape 73"/>
            <p:cNvSpPr>
              <a:spLocks/>
            </p:cNvSpPr>
            <p:nvPr/>
          </p:nvSpPr>
          <p:spPr bwMode="auto">
            <a:xfrm>
              <a:off x="21434" y="5498"/>
              <a:ext cx="1027" cy="2588"/>
            </a:xfrm>
            <a:custGeom>
              <a:avLst/>
              <a:gdLst>
                <a:gd name="T0" fmla="*/ 0 w 102737"/>
                <a:gd name="T1" fmla="*/ 0 h 258794"/>
                <a:gd name="T2" fmla="*/ 2584 w 102737"/>
                <a:gd name="T3" fmla="*/ 352 h 258794"/>
                <a:gd name="T4" fmla="*/ 43758 w 102737"/>
                <a:gd name="T5" fmla="*/ 16481 h 258794"/>
                <a:gd name="T6" fmla="*/ 87700 w 102737"/>
                <a:gd name="T7" fmla="*/ 63929 h 258794"/>
                <a:gd name="T8" fmla="*/ 102737 w 102737"/>
                <a:gd name="T9" fmla="*/ 132013 h 258794"/>
                <a:gd name="T10" fmla="*/ 86138 w 102737"/>
                <a:gd name="T11" fmla="*/ 195869 h 258794"/>
                <a:gd name="T12" fmla="*/ 39338 w 102737"/>
                <a:gd name="T13" fmla="*/ 243303 h 258794"/>
                <a:gd name="T14" fmla="*/ 0 w 102737"/>
                <a:gd name="T15" fmla="*/ 258794 h 258794"/>
                <a:gd name="T16" fmla="*/ 0 w 102737"/>
                <a:gd name="T17" fmla="*/ 182890 h 258794"/>
                <a:gd name="T18" fmla="*/ 13545 w 102737"/>
                <a:gd name="T19" fmla="*/ 173098 h 258794"/>
                <a:gd name="T20" fmla="*/ 29763 w 102737"/>
                <a:gd name="T21" fmla="*/ 129803 h 258794"/>
                <a:gd name="T22" fmla="*/ 13265 w 102737"/>
                <a:gd name="T23" fmla="*/ 83829 h 258794"/>
                <a:gd name="T24" fmla="*/ 0 w 102737"/>
                <a:gd name="T25" fmla="*/ 74329 h 258794"/>
                <a:gd name="T26" fmla="*/ 0 w 102737"/>
                <a:gd name="T27" fmla="*/ 0 h 258794"/>
                <a:gd name="T28" fmla="*/ 0 w 102737"/>
                <a:gd name="T29" fmla="*/ 0 h 258794"/>
                <a:gd name="T30" fmla="*/ 102737 w 102737"/>
                <a:gd name="T31" fmla="*/ 258794 h 258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02737" h="258794">
                  <a:moveTo>
                    <a:pt x="0" y="0"/>
                  </a:moveTo>
                  <a:lnTo>
                    <a:pt x="2584" y="352"/>
                  </a:lnTo>
                  <a:cubicBezTo>
                    <a:pt x="17875" y="3616"/>
                    <a:pt x="31604" y="8988"/>
                    <a:pt x="43758" y="16481"/>
                  </a:cubicBezTo>
                  <a:cubicBezTo>
                    <a:pt x="63049" y="28521"/>
                    <a:pt x="77692" y="44332"/>
                    <a:pt x="87700" y="63929"/>
                  </a:cubicBezTo>
                  <a:cubicBezTo>
                    <a:pt x="97720" y="83525"/>
                    <a:pt x="102737" y="106219"/>
                    <a:pt x="102737" y="132013"/>
                  </a:cubicBezTo>
                  <a:cubicBezTo>
                    <a:pt x="102737" y="155242"/>
                    <a:pt x="97199" y="176514"/>
                    <a:pt x="86138" y="195869"/>
                  </a:cubicBezTo>
                  <a:cubicBezTo>
                    <a:pt x="75089" y="215211"/>
                    <a:pt x="59493" y="231023"/>
                    <a:pt x="39338" y="243303"/>
                  </a:cubicBezTo>
                  <a:lnTo>
                    <a:pt x="0" y="258794"/>
                  </a:lnTo>
                  <a:lnTo>
                    <a:pt x="0" y="182890"/>
                  </a:lnTo>
                  <a:lnTo>
                    <a:pt x="13545" y="173098"/>
                  </a:lnTo>
                  <a:cubicBezTo>
                    <a:pt x="24352" y="161566"/>
                    <a:pt x="29763" y="147126"/>
                    <a:pt x="29763" y="129803"/>
                  </a:cubicBezTo>
                  <a:cubicBezTo>
                    <a:pt x="29763" y="111135"/>
                    <a:pt x="24263" y="95805"/>
                    <a:pt x="13265" y="83829"/>
                  </a:cubicBezTo>
                  <a:lnTo>
                    <a:pt x="0" y="74329"/>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1" name="Shape 74"/>
            <p:cNvSpPr>
              <a:spLocks/>
            </p:cNvSpPr>
            <p:nvPr/>
          </p:nvSpPr>
          <p:spPr bwMode="auto">
            <a:xfrm>
              <a:off x="22860" y="5452"/>
              <a:ext cx="1304" cy="2698"/>
            </a:xfrm>
            <a:custGeom>
              <a:avLst/>
              <a:gdLst>
                <a:gd name="T0" fmla="*/ 94348 w 130359"/>
                <a:gd name="T1" fmla="*/ 0 h 269773"/>
                <a:gd name="T2" fmla="*/ 130359 w 130359"/>
                <a:gd name="T3" fmla="*/ 0 h 269773"/>
                <a:gd name="T4" fmla="*/ 130359 w 130359"/>
                <a:gd name="T5" fmla="*/ 81360 h 269773"/>
                <a:gd name="T6" fmla="*/ 130277 w 130359"/>
                <a:gd name="T7" fmla="*/ 81090 h 269773"/>
                <a:gd name="T8" fmla="*/ 102629 w 130359"/>
                <a:gd name="T9" fmla="*/ 172110 h 269773"/>
                <a:gd name="T10" fmla="*/ 130359 w 130359"/>
                <a:gd name="T11" fmla="*/ 172110 h 269773"/>
                <a:gd name="T12" fmla="*/ 130359 w 130359"/>
                <a:gd name="T13" fmla="*/ 239560 h 269773"/>
                <a:gd name="T14" fmla="*/ 83096 w 130359"/>
                <a:gd name="T15" fmla="*/ 239560 h 269773"/>
                <a:gd name="T16" fmla="*/ 72784 w 130359"/>
                <a:gd name="T17" fmla="*/ 269773 h 269773"/>
                <a:gd name="T18" fmla="*/ 0 w 130359"/>
                <a:gd name="T19" fmla="*/ 269773 h 269773"/>
                <a:gd name="T20" fmla="*/ 94348 w 130359"/>
                <a:gd name="T21" fmla="*/ 0 h 269773"/>
                <a:gd name="T22" fmla="*/ 0 w 130359"/>
                <a:gd name="T23" fmla="*/ 0 h 269773"/>
                <a:gd name="T24" fmla="*/ 130359 w 130359"/>
                <a:gd name="T25" fmla="*/ 269773 h 269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30359" h="269773">
                  <a:moveTo>
                    <a:pt x="94348" y="0"/>
                  </a:moveTo>
                  <a:lnTo>
                    <a:pt x="130359" y="0"/>
                  </a:lnTo>
                  <a:lnTo>
                    <a:pt x="130359" y="81360"/>
                  </a:lnTo>
                  <a:lnTo>
                    <a:pt x="130277" y="81090"/>
                  </a:lnTo>
                  <a:lnTo>
                    <a:pt x="102629" y="172110"/>
                  </a:lnTo>
                  <a:lnTo>
                    <a:pt x="130359" y="172110"/>
                  </a:lnTo>
                  <a:lnTo>
                    <a:pt x="130359" y="239560"/>
                  </a:lnTo>
                  <a:lnTo>
                    <a:pt x="83096" y="239560"/>
                  </a:lnTo>
                  <a:lnTo>
                    <a:pt x="72784" y="269773"/>
                  </a:lnTo>
                  <a:lnTo>
                    <a:pt x="0" y="269773"/>
                  </a:lnTo>
                  <a:lnTo>
                    <a:pt x="94348"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Shape 75"/>
            <p:cNvSpPr>
              <a:spLocks/>
            </p:cNvSpPr>
            <p:nvPr/>
          </p:nvSpPr>
          <p:spPr bwMode="auto">
            <a:xfrm>
              <a:off x="24164" y="5452"/>
              <a:ext cx="1320" cy="2698"/>
            </a:xfrm>
            <a:custGeom>
              <a:avLst/>
              <a:gdLst>
                <a:gd name="T0" fmla="*/ 0 w 132035"/>
                <a:gd name="T1" fmla="*/ 0 h 269773"/>
                <a:gd name="T2" fmla="*/ 42844 w 132035"/>
                <a:gd name="T3" fmla="*/ 0 h 269773"/>
                <a:gd name="T4" fmla="*/ 132035 w 132035"/>
                <a:gd name="T5" fmla="*/ 269773 h 269773"/>
                <a:gd name="T6" fmla="*/ 57957 w 132035"/>
                <a:gd name="T7" fmla="*/ 269773 h 269773"/>
                <a:gd name="T8" fmla="*/ 48190 w 132035"/>
                <a:gd name="T9" fmla="*/ 239560 h 269773"/>
                <a:gd name="T10" fmla="*/ 0 w 132035"/>
                <a:gd name="T11" fmla="*/ 239560 h 269773"/>
                <a:gd name="T12" fmla="*/ 0 w 132035"/>
                <a:gd name="T13" fmla="*/ 172110 h 269773"/>
                <a:gd name="T14" fmla="*/ 27730 w 132035"/>
                <a:gd name="T15" fmla="*/ 172110 h 269773"/>
                <a:gd name="T16" fmla="*/ 0 w 132035"/>
                <a:gd name="T17" fmla="*/ 81360 h 269773"/>
                <a:gd name="T18" fmla="*/ 0 w 132035"/>
                <a:gd name="T19" fmla="*/ 0 h 269773"/>
                <a:gd name="T20" fmla="*/ 0 w 132035"/>
                <a:gd name="T21" fmla="*/ 0 h 269773"/>
                <a:gd name="T22" fmla="*/ 132035 w 132035"/>
                <a:gd name="T23" fmla="*/ 269773 h 269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32035" h="269773">
                  <a:moveTo>
                    <a:pt x="0" y="0"/>
                  </a:moveTo>
                  <a:lnTo>
                    <a:pt x="42844" y="0"/>
                  </a:lnTo>
                  <a:lnTo>
                    <a:pt x="132035" y="269773"/>
                  </a:lnTo>
                  <a:lnTo>
                    <a:pt x="57957" y="269773"/>
                  </a:lnTo>
                  <a:lnTo>
                    <a:pt x="48190" y="239560"/>
                  </a:lnTo>
                  <a:lnTo>
                    <a:pt x="0" y="239560"/>
                  </a:lnTo>
                  <a:lnTo>
                    <a:pt x="0" y="172110"/>
                  </a:lnTo>
                  <a:lnTo>
                    <a:pt x="27730" y="172110"/>
                  </a:lnTo>
                  <a:lnTo>
                    <a:pt x="0" y="81360"/>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3" name="Shape 76"/>
            <p:cNvSpPr>
              <a:spLocks/>
            </p:cNvSpPr>
            <p:nvPr/>
          </p:nvSpPr>
          <p:spPr bwMode="auto">
            <a:xfrm>
              <a:off x="25789" y="5452"/>
              <a:ext cx="1797" cy="2698"/>
            </a:xfrm>
            <a:custGeom>
              <a:avLst/>
              <a:gdLst>
                <a:gd name="T0" fmla="*/ 7176 w 179654"/>
                <a:gd name="T1" fmla="*/ 0 h 269773"/>
                <a:gd name="T2" fmla="*/ 172085 w 179654"/>
                <a:gd name="T3" fmla="*/ 0 h 269773"/>
                <a:gd name="T4" fmla="*/ 179654 w 179654"/>
                <a:gd name="T5" fmla="*/ 68187 h 269773"/>
                <a:gd name="T6" fmla="*/ 124917 w 179654"/>
                <a:gd name="T7" fmla="*/ 68187 h 269773"/>
                <a:gd name="T8" fmla="*/ 124917 w 179654"/>
                <a:gd name="T9" fmla="*/ 269773 h 269773"/>
                <a:gd name="T10" fmla="*/ 54712 w 179654"/>
                <a:gd name="T11" fmla="*/ 269773 h 269773"/>
                <a:gd name="T12" fmla="*/ 54712 w 179654"/>
                <a:gd name="T13" fmla="*/ 68187 h 269773"/>
                <a:gd name="T14" fmla="*/ 0 w 179654"/>
                <a:gd name="T15" fmla="*/ 68187 h 269773"/>
                <a:gd name="T16" fmla="*/ 7176 w 179654"/>
                <a:gd name="T17" fmla="*/ 0 h 269773"/>
                <a:gd name="T18" fmla="*/ 0 w 179654"/>
                <a:gd name="T19" fmla="*/ 0 h 269773"/>
                <a:gd name="T20" fmla="*/ 179654 w 179654"/>
                <a:gd name="T21" fmla="*/ 269773 h 269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79654" h="269773">
                  <a:moveTo>
                    <a:pt x="7176" y="0"/>
                  </a:moveTo>
                  <a:lnTo>
                    <a:pt x="172085" y="0"/>
                  </a:lnTo>
                  <a:lnTo>
                    <a:pt x="179654" y="68187"/>
                  </a:lnTo>
                  <a:lnTo>
                    <a:pt x="124917" y="68187"/>
                  </a:lnTo>
                  <a:lnTo>
                    <a:pt x="124917" y="269773"/>
                  </a:lnTo>
                  <a:lnTo>
                    <a:pt x="54712" y="269773"/>
                  </a:lnTo>
                  <a:lnTo>
                    <a:pt x="54712" y="68187"/>
                  </a:lnTo>
                  <a:lnTo>
                    <a:pt x="0" y="68187"/>
                  </a:lnTo>
                  <a:lnTo>
                    <a:pt x="7176"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Shape 831"/>
            <p:cNvSpPr>
              <a:spLocks/>
            </p:cNvSpPr>
            <p:nvPr/>
          </p:nvSpPr>
          <p:spPr bwMode="auto">
            <a:xfrm>
              <a:off x="28125" y="5452"/>
              <a:ext cx="698" cy="2698"/>
            </a:xfrm>
            <a:custGeom>
              <a:avLst/>
              <a:gdLst>
                <a:gd name="T0" fmla="*/ 0 w 69837"/>
                <a:gd name="T1" fmla="*/ 0 h 269761"/>
                <a:gd name="T2" fmla="*/ 69837 w 69837"/>
                <a:gd name="T3" fmla="*/ 0 h 269761"/>
                <a:gd name="T4" fmla="*/ 69837 w 69837"/>
                <a:gd name="T5" fmla="*/ 269761 h 269761"/>
                <a:gd name="T6" fmla="*/ 0 w 69837"/>
                <a:gd name="T7" fmla="*/ 269761 h 269761"/>
                <a:gd name="T8" fmla="*/ 0 w 69837"/>
                <a:gd name="T9" fmla="*/ 0 h 269761"/>
                <a:gd name="T10" fmla="*/ 0 w 69837"/>
                <a:gd name="T11" fmla="*/ 0 h 269761"/>
                <a:gd name="T12" fmla="*/ 69837 w 69837"/>
                <a:gd name="T13" fmla="*/ 269761 h 269761"/>
              </a:gdLst>
              <a:ahLst/>
              <a:cxnLst>
                <a:cxn ang="0">
                  <a:pos x="T0" y="T1"/>
                </a:cxn>
                <a:cxn ang="0">
                  <a:pos x="T2" y="T3"/>
                </a:cxn>
                <a:cxn ang="0">
                  <a:pos x="T4" y="T5"/>
                </a:cxn>
                <a:cxn ang="0">
                  <a:pos x="T6" y="T7"/>
                </a:cxn>
                <a:cxn ang="0">
                  <a:pos x="T8" y="T9"/>
                </a:cxn>
              </a:cxnLst>
              <a:rect l="T10" t="T11" r="T12" b="T13"/>
              <a:pathLst>
                <a:path w="69837" h="269761">
                  <a:moveTo>
                    <a:pt x="0" y="0"/>
                  </a:moveTo>
                  <a:lnTo>
                    <a:pt x="69837" y="0"/>
                  </a:lnTo>
                  <a:lnTo>
                    <a:pt x="69837" y="269761"/>
                  </a:lnTo>
                  <a:lnTo>
                    <a:pt x="0" y="269761"/>
                  </a:lnTo>
                  <a:lnTo>
                    <a:pt x="0" y="0"/>
                  </a:lnTo>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5" name="Shape 78"/>
            <p:cNvSpPr>
              <a:spLocks/>
            </p:cNvSpPr>
            <p:nvPr/>
          </p:nvSpPr>
          <p:spPr bwMode="auto">
            <a:xfrm>
              <a:off x="29467" y="5381"/>
              <a:ext cx="1368" cy="2841"/>
            </a:xfrm>
            <a:custGeom>
              <a:avLst/>
              <a:gdLst>
                <a:gd name="T0" fmla="*/ 136360 w 136735"/>
                <a:gd name="T1" fmla="*/ 0 h 284137"/>
                <a:gd name="T2" fmla="*/ 136735 w 136735"/>
                <a:gd name="T3" fmla="*/ 67 h 284137"/>
                <a:gd name="T4" fmla="*/ 136735 w 136735"/>
                <a:gd name="T5" fmla="*/ 75008 h 284137"/>
                <a:gd name="T6" fmla="*/ 136728 w 136735"/>
                <a:gd name="T7" fmla="*/ 75006 h 284137"/>
                <a:gd name="T8" fmla="*/ 91034 w 136735"/>
                <a:gd name="T9" fmla="*/ 94247 h 284137"/>
                <a:gd name="T10" fmla="*/ 72618 w 136735"/>
                <a:gd name="T11" fmla="*/ 141884 h 284137"/>
                <a:gd name="T12" fmla="*/ 90944 w 136735"/>
                <a:gd name="T13" fmla="*/ 189420 h 284137"/>
                <a:gd name="T14" fmla="*/ 136728 w 136735"/>
                <a:gd name="T15" fmla="*/ 208585 h 284137"/>
                <a:gd name="T16" fmla="*/ 136735 w 136735"/>
                <a:gd name="T17" fmla="*/ 208584 h 284137"/>
                <a:gd name="T18" fmla="*/ 136735 w 136735"/>
                <a:gd name="T19" fmla="*/ 284070 h 284137"/>
                <a:gd name="T20" fmla="*/ 136360 w 136735"/>
                <a:gd name="T21" fmla="*/ 284137 h 284137"/>
                <a:gd name="T22" fmla="*/ 88176 w 136735"/>
                <a:gd name="T23" fmla="*/ 275489 h 284137"/>
                <a:gd name="T24" fmla="*/ 47549 w 136735"/>
                <a:gd name="T25" fmla="*/ 250610 h 284137"/>
                <a:gd name="T26" fmla="*/ 12357 w 136735"/>
                <a:gd name="T27" fmla="*/ 201397 h 284137"/>
                <a:gd name="T28" fmla="*/ 0 w 136735"/>
                <a:gd name="T29" fmla="*/ 141884 h 284137"/>
                <a:gd name="T30" fmla="*/ 12255 w 136735"/>
                <a:gd name="T31" fmla="*/ 82550 h 284137"/>
                <a:gd name="T32" fmla="*/ 47549 w 136735"/>
                <a:gd name="T33" fmla="*/ 33541 h 284137"/>
                <a:gd name="T34" fmla="*/ 88176 w 136735"/>
                <a:gd name="T35" fmla="*/ 8572 h 284137"/>
                <a:gd name="T36" fmla="*/ 136360 w 136735"/>
                <a:gd name="T37" fmla="*/ 0 h 284137"/>
                <a:gd name="T38" fmla="*/ 0 w 136735"/>
                <a:gd name="T39" fmla="*/ 0 h 284137"/>
                <a:gd name="T40" fmla="*/ 136735 w 136735"/>
                <a:gd name="T41" fmla="*/ 284137 h 284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36735" h="284137">
                  <a:moveTo>
                    <a:pt x="136360" y="0"/>
                  </a:moveTo>
                  <a:lnTo>
                    <a:pt x="136735" y="67"/>
                  </a:lnTo>
                  <a:lnTo>
                    <a:pt x="136735" y="75008"/>
                  </a:lnTo>
                  <a:lnTo>
                    <a:pt x="136728" y="75006"/>
                  </a:lnTo>
                  <a:cubicBezTo>
                    <a:pt x="118554" y="75006"/>
                    <a:pt x="103314" y="81420"/>
                    <a:pt x="91034" y="94247"/>
                  </a:cubicBezTo>
                  <a:cubicBezTo>
                    <a:pt x="78753" y="107086"/>
                    <a:pt x="72618" y="122974"/>
                    <a:pt x="72618" y="141884"/>
                  </a:cubicBezTo>
                  <a:cubicBezTo>
                    <a:pt x="72618" y="160807"/>
                    <a:pt x="78715" y="176657"/>
                    <a:pt x="90944" y="189420"/>
                  </a:cubicBezTo>
                  <a:cubicBezTo>
                    <a:pt x="103162" y="202209"/>
                    <a:pt x="118427" y="208585"/>
                    <a:pt x="136728" y="208585"/>
                  </a:cubicBezTo>
                  <a:lnTo>
                    <a:pt x="136735" y="208584"/>
                  </a:lnTo>
                  <a:lnTo>
                    <a:pt x="136735" y="284070"/>
                  </a:lnTo>
                  <a:lnTo>
                    <a:pt x="136360" y="284137"/>
                  </a:lnTo>
                  <a:cubicBezTo>
                    <a:pt x="119405" y="284137"/>
                    <a:pt x="103353" y="281254"/>
                    <a:pt x="88176" y="275489"/>
                  </a:cubicBezTo>
                  <a:cubicBezTo>
                    <a:pt x="73012" y="269710"/>
                    <a:pt x="59461" y="261417"/>
                    <a:pt x="47549" y="250610"/>
                  </a:cubicBezTo>
                  <a:cubicBezTo>
                    <a:pt x="32321" y="236601"/>
                    <a:pt x="20574" y="220205"/>
                    <a:pt x="12357" y="201397"/>
                  </a:cubicBezTo>
                  <a:cubicBezTo>
                    <a:pt x="4115" y="182614"/>
                    <a:pt x="0" y="162776"/>
                    <a:pt x="0" y="141884"/>
                  </a:cubicBezTo>
                  <a:cubicBezTo>
                    <a:pt x="0" y="121006"/>
                    <a:pt x="4089" y="101232"/>
                    <a:pt x="12255" y="82550"/>
                  </a:cubicBezTo>
                  <a:cubicBezTo>
                    <a:pt x="20434" y="63881"/>
                    <a:pt x="32195" y="47549"/>
                    <a:pt x="47549" y="33541"/>
                  </a:cubicBezTo>
                  <a:cubicBezTo>
                    <a:pt x="59461" y="22606"/>
                    <a:pt x="73012" y="14288"/>
                    <a:pt x="88176" y="8572"/>
                  </a:cubicBezTo>
                  <a:cubicBezTo>
                    <a:pt x="103353" y="2870"/>
                    <a:pt x="119405" y="0"/>
                    <a:pt x="13636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Shape 79"/>
            <p:cNvSpPr>
              <a:spLocks/>
            </p:cNvSpPr>
            <p:nvPr/>
          </p:nvSpPr>
          <p:spPr bwMode="auto">
            <a:xfrm>
              <a:off x="30835" y="5381"/>
              <a:ext cx="1365" cy="2840"/>
            </a:xfrm>
            <a:custGeom>
              <a:avLst/>
              <a:gdLst>
                <a:gd name="T0" fmla="*/ 0 w 136544"/>
                <a:gd name="T1" fmla="*/ 0 h 284003"/>
                <a:gd name="T2" fmla="*/ 48279 w 136544"/>
                <a:gd name="T3" fmla="*/ 8595 h 284003"/>
                <a:gd name="T4" fmla="*/ 88627 w 136544"/>
                <a:gd name="T5" fmla="*/ 33474 h 284003"/>
                <a:gd name="T6" fmla="*/ 124187 w 136544"/>
                <a:gd name="T7" fmla="*/ 82674 h 284003"/>
                <a:gd name="T8" fmla="*/ 136544 w 136544"/>
                <a:gd name="T9" fmla="*/ 141818 h 284003"/>
                <a:gd name="T10" fmla="*/ 124098 w 136544"/>
                <a:gd name="T11" fmla="*/ 201165 h 284003"/>
                <a:gd name="T12" fmla="*/ 88627 w 136544"/>
                <a:gd name="T13" fmla="*/ 250543 h 284003"/>
                <a:gd name="T14" fmla="*/ 47999 w 136544"/>
                <a:gd name="T15" fmla="*/ 275422 h 284003"/>
                <a:gd name="T16" fmla="*/ 0 w 136544"/>
                <a:gd name="T17" fmla="*/ 284003 h 284003"/>
                <a:gd name="T18" fmla="*/ 0 w 136544"/>
                <a:gd name="T19" fmla="*/ 208517 h 284003"/>
                <a:gd name="T20" fmla="*/ 25055 w 136544"/>
                <a:gd name="T21" fmla="*/ 203713 h 284003"/>
                <a:gd name="T22" fmla="*/ 45688 w 136544"/>
                <a:gd name="T23" fmla="*/ 189278 h 284003"/>
                <a:gd name="T24" fmla="*/ 64116 w 136544"/>
                <a:gd name="T25" fmla="*/ 141818 h 284003"/>
                <a:gd name="T26" fmla="*/ 45688 w 136544"/>
                <a:gd name="T27" fmla="*/ 94282 h 284003"/>
                <a:gd name="T28" fmla="*/ 25055 w 136544"/>
                <a:gd name="T29" fmla="*/ 79772 h 284003"/>
                <a:gd name="T30" fmla="*/ 0 w 136544"/>
                <a:gd name="T31" fmla="*/ 74941 h 284003"/>
                <a:gd name="T32" fmla="*/ 0 w 136544"/>
                <a:gd name="T33" fmla="*/ 0 h 284003"/>
                <a:gd name="T34" fmla="*/ 0 w 136544"/>
                <a:gd name="T35" fmla="*/ 0 h 284003"/>
                <a:gd name="T36" fmla="*/ 136544 w 136544"/>
                <a:gd name="T37" fmla="*/ 284003 h 284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36544" h="284003">
                  <a:moveTo>
                    <a:pt x="0" y="0"/>
                  </a:moveTo>
                  <a:lnTo>
                    <a:pt x="48279" y="8595"/>
                  </a:lnTo>
                  <a:cubicBezTo>
                    <a:pt x="63633" y="14373"/>
                    <a:pt x="77083" y="22666"/>
                    <a:pt x="88627" y="33474"/>
                  </a:cubicBezTo>
                  <a:cubicBezTo>
                    <a:pt x="104108" y="47609"/>
                    <a:pt x="115957" y="64005"/>
                    <a:pt x="124187" y="82674"/>
                  </a:cubicBezTo>
                  <a:cubicBezTo>
                    <a:pt x="132429" y="101356"/>
                    <a:pt x="136544" y="121066"/>
                    <a:pt x="136544" y="141818"/>
                  </a:cubicBezTo>
                  <a:cubicBezTo>
                    <a:pt x="136544" y="162582"/>
                    <a:pt x="132391" y="182356"/>
                    <a:pt x="124098" y="201165"/>
                  </a:cubicBezTo>
                  <a:cubicBezTo>
                    <a:pt x="115817" y="219949"/>
                    <a:pt x="103981" y="236420"/>
                    <a:pt x="88627" y="250543"/>
                  </a:cubicBezTo>
                  <a:cubicBezTo>
                    <a:pt x="76828" y="261350"/>
                    <a:pt x="63290" y="269643"/>
                    <a:pt x="47999" y="275422"/>
                  </a:cubicBezTo>
                  <a:lnTo>
                    <a:pt x="0" y="284003"/>
                  </a:lnTo>
                  <a:lnTo>
                    <a:pt x="0" y="208517"/>
                  </a:lnTo>
                  <a:lnTo>
                    <a:pt x="25055" y="203713"/>
                  </a:lnTo>
                  <a:cubicBezTo>
                    <a:pt x="32674" y="200507"/>
                    <a:pt x="39554" y="195697"/>
                    <a:pt x="45688" y="189278"/>
                  </a:cubicBezTo>
                  <a:cubicBezTo>
                    <a:pt x="57982" y="176438"/>
                    <a:pt x="64116" y="160613"/>
                    <a:pt x="64116" y="141818"/>
                  </a:cubicBezTo>
                  <a:cubicBezTo>
                    <a:pt x="64116" y="123022"/>
                    <a:pt x="57982" y="107185"/>
                    <a:pt x="45688" y="94282"/>
                  </a:cubicBezTo>
                  <a:cubicBezTo>
                    <a:pt x="39554" y="87830"/>
                    <a:pt x="32674" y="82995"/>
                    <a:pt x="25055" y="79772"/>
                  </a:cubicBezTo>
                  <a:lnTo>
                    <a:pt x="0" y="7494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7" name="Shape 80"/>
            <p:cNvSpPr>
              <a:spLocks/>
            </p:cNvSpPr>
            <p:nvPr/>
          </p:nvSpPr>
          <p:spPr bwMode="auto">
            <a:xfrm>
              <a:off x="32815" y="5452"/>
              <a:ext cx="2006" cy="2698"/>
            </a:xfrm>
            <a:custGeom>
              <a:avLst/>
              <a:gdLst>
                <a:gd name="T0" fmla="*/ 0 w 200660"/>
                <a:gd name="T1" fmla="*/ 0 h 269761"/>
                <a:gd name="T2" fmla="*/ 30594 w 200660"/>
                <a:gd name="T3" fmla="*/ 0 h 269761"/>
                <a:gd name="T4" fmla="*/ 131013 w 200660"/>
                <a:gd name="T5" fmla="*/ 118111 h 269761"/>
                <a:gd name="T6" fmla="*/ 131013 w 200660"/>
                <a:gd name="T7" fmla="*/ 0 h 269761"/>
                <a:gd name="T8" fmla="*/ 200660 w 200660"/>
                <a:gd name="T9" fmla="*/ 0 h 269761"/>
                <a:gd name="T10" fmla="*/ 200660 w 200660"/>
                <a:gd name="T11" fmla="*/ 269761 h 269761"/>
                <a:gd name="T12" fmla="*/ 168973 w 200660"/>
                <a:gd name="T13" fmla="*/ 269761 h 269761"/>
                <a:gd name="T14" fmla="*/ 69837 w 200660"/>
                <a:gd name="T15" fmla="*/ 152743 h 269761"/>
                <a:gd name="T16" fmla="*/ 69837 w 200660"/>
                <a:gd name="T17" fmla="*/ 269761 h 269761"/>
                <a:gd name="T18" fmla="*/ 0 w 200660"/>
                <a:gd name="T19" fmla="*/ 269761 h 269761"/>
                <a:gd name="T20" fmla="*/ 0 w 200660"/>
                <a:gd name="T21" fmla="*/ 0 h 269761"/>
                <a:gd name="T22" fmla="*/ 0 w 200660"/>
                <a:gd name="T23" fmla="*/ 0 h 269761"/>
                <a:gd name="T24" fmla="*/ 200660 w 200660"/>
                <a:gd name="T25" fmla="*/ 269761 h 26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00660" h="269761">
                  <a:moveTo>
                    <a:pt x="0" y="0"/>
                  </a:moveTo>
                  <a:lnTo>
                    <a:pt x="30594" y="0"/>
                  </a:lnTo>
                  <a:lnTo>
                    <a:pt x="131013" y="118111"/>
                  </a:lnTo>
                  <a:lnTo>
                    <a:pt x="131013" y="0"/>
                  </a:lnTo>
                  <a:lnTo>
                    <a:pt x="200660" y="0"/>
                  </a:lnTo>
                  <a:lnTo>
                    <a:pt x="200660" y="269761"/>
                  </a:lnTo>
                  <a:lnTo>
                    <a:pt x="168973" y="269761"/>
                  </a:lnTo>
                  <a:lnTo>
                    <a:pt x="69837" y="152743"/>
                  </a:lnTo>
                  <a:lnTo>
                    <a:pt x="69837" y="269761"/>
                  </a:lnTo>
                  <a:lnTo>
                    <a:pt x="0" y="269761"/>
                  </a:lnTo>
                  <a:lnTo>
                    <a:pt x="0"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8" name="Shape 81"/>
            <p:cNvSpPr>
              <a:spLocks/>
            </p:cNvSpPr>
            <p:nvPr/>
          </p:nvSpPr>
          <p:spPr bwMode="auto">
            <a:xfrm>
              <a:off x="3330" y="78"/>
              <a:ext cx="829" cy="830"/>
            </a:xfrm>
            <a:custGeom>
              <a:avLst/>
              <a:gdLst>
                <a:gd name="T0" fmla="*/ 41453 w 82906"/>
                <a:gd name="T1" fmla="*/ 0 h 82918"/>
                <a:gd name="T2" fmla="*/ 82906 w 82906"/>
                <a:gd name="T3" fmla="*/ 41440 h 82918"/>
                <a:gd name="T4" fmla="*/ 41453 w 82906"/>
                <a:gd name="T5" fmla="*/ 82918 h 82918"/>
                <a:gd name="T6" fmla="*/ 0 w 82906"/>
                <a:gd name="T7" fmla="*/ 41440 h 82918"/>
                <a:gd name="T8" fmla="*/ 41453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53" y="0"/>
                  </a:moveTo>
                  <a:cubicBezTo>
                    <a:pt x="64351" y="0"/>
                    <a:pt x="82906" y="18567"/>
                    <a:pt x="82906" y="41440"/>
                  </a:cubicBezTo>
                  <a:cubicBezTo>
                    <a:pt x="82906" y="64351"/>
                    <a:pt x="64351" y="82918"/>
                    <a:pt x="41453" y="82918"/>
                  </a:cubicBezTo>
                  <a:cubicBezTo>
                    <a:pt x="18555" y="82918"/>
                    <a:pt x="0" y="64351"/>
                    <a:pt x="0" y="41440"/>
                  </a:cubicBezTo>
                  <a:cubicBezTo>
                    <a:pt x="0" y="18567"/>
                    <a:pt x="18555" y="0"/>
                    <a:pt x="41453"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9" name="Shape 82"/>
            <p:cNvSpPr>
              <a:spLocks/>
            </p:cNvSpPr>
            <p:nvPr/>
          </p:nvSpPr>
          <p:spPr bwMode="auto">
            <a:xfrm>
              <a:off x="281" y="3104"/>
              <a:ext cx="829" cy="829"/>
            </a:xfrm>
            <a:custGeom>
              <a:avLst/>
              <a:gdLst>
                <a:gd name="T0" fmla="*/ 41440 w 82906"/>
                <a:gd name="T1" fmla="*/ 0 h 82918"/>
                <a:gd name="T2" fmla="*/ 82906 w 82906"/>
                <a:gd name="T3" fmla="*/ 41453 h 82918"/>
                <a:gd name="T4" fmla="*/ 41440 w 82906"/>
                <a:gd name="T5" fmla="*/ 82918 h 82918"/>
                <a:gd name="T6" fmla="*/ 0 w 82906"/>
                <a:gd name="T7" fmla="*/ 41453 h 82918"/>
                <a:gd name="T8" fmla="*/ 41440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40" y="0"/>
                  </a:moveTo>
                  <a:cubicBezTo>
                    <a:pt x="64351" y="0"/>
                    <a:pt x="82906" y="18555"/>
                    <a:pt x="82906" y="41453"/>
                  </a:cubicBezTo>
                  <a:cubicBezTo>
                    <a:pt x="82906" y="64364"/>
                    <a:pt x="64351" y="82918"/>
                    <a:pt x="41440" y="82918"/>
                  </a:cubicBezTo>
                  <a:cubicBezTo>
                    <a:pt x="18567" y="82918"/>
                    <a:pt x="0" y="64364"/>
                    <a:pt x="0" y="41453"/>
                  </a:cubicBezTo>
                  <a:cubicBezTo>
                    <a:pt x="0" y="18555"/>
                    <a:pt x="18567" y="0"/>
                    <a:pt x="4144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Shape 83"/>
            <p:cNvSpPr>
              <a:spLocks/>
            </p:cNvSpPr>
            <p:nvPr/>
          </p:nvSpPr>
          <p:spPr bwMode="auto">
            <a:xfrm>
              <a:off x="6333" y="3104"/>
              <a:ext cx="829" cy="829"/>
            </a:xfrm>
            <a:custGeom>
              <a:avLst/>
              <a:gdLst>
                <a:gd name="T0" fmla="*/ 41465 w 82906"/>
                <a:gd name="T1" fmla="*/ 0 h 82918"/>
                <a:gd name="T2" fmla="*/ 82906 w 82906"/>
                <a:gd name="T3" fmla="*/ 41453 h 82918"/>
                <a:gd name="T4" fmla="*/ 41465 w 82906"/>
                <a:gd name="T5" fmla="*/ 82918 h 82918"/>
                <a:gd name="T6" fmla="*/ 0 w 82906"/>
                <a:gd name="T7" fmla="*/ 41453 h 82918"/>
                <a:gd name="T8" fmla="*/ 41465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65" y="0"/>
                  </a:moveTo>
                  <a:cubicBezTo>
                    <a:pt x="64338" y="0"/>
                    <a:pt x="82906" y="18555"/>
                    <a:pt x="82906" y="41453"/>
                  </a:cubicBezTo>
                  <a:cubicBezTo>
                    <a:pt x="82906" y="64364"/>
                    <a:pt x="64338" y="82918"/>
                    <a:pt x="41465" y="82918"/>
                  </a:cubicBezTo>
                  <a:cubicBezTo>
                    <a:pt x="18555" y="82918"/>
                    <a:pt x="0" y="64364"/>
                    <a:pt x="0" y="41453"/>
                  </a:cubicBezTo>
                  <a:cubicBezTo>
                    <a:pt x="0" y="18555"/>
                    <a:pt x="18555" y="0"/>
                    <a:pt x="41465"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1" name="Shape 84"/>
            <p:cNvSpPr>
              <a:spLocks/>
            </p:cNvSpPr>
            <p:nvPr/>
          </p:nvSpPr>
          <p:spPr bwMode="auto">
            <a:xfrm>
              <a:off x="836" y="1023"/>
              <a:ext cx="1645" cy="1274"/>
            </a:xfrm>
            <a:custGeom>
              <a:avLst/>
              <a:gdLst>
                <a:gd name="T0" fmla="*/ 14668 w 164541"/>
                <a:gd name="T1" fmla="*/ 0 h 127330"/>
                <a:gd name="T2" fmla="*/ 56070 w 164541"/>
                <a:gd name="T3" fmla="*/ 8903 h 127330"/>
                <a:gd name="T4" fmla="*/ 164541 w 164541"/>
                <a:gd name="T5" fmla="*/ 56579 h 127330"/>
                <a:gd name="T6" fmla="*/ 164541 w 164541"/>
                <a:gd name="T7" fmla="*/ 127330 h 127330"/>
                <a:gd name="T8" fmla="*/ 48730 w 164541"/>
                <a:gd name="T9" fmla="*/ 127330 h 127330"/>
                <a:gd name="T10" fmla="*/ 14668 w 164541"/>
                <a:gd name="T11" fmla="*/ 0 h 127330"/>
                <a:gd name="T12" fmla="*/ 0 w 164541"/>
                <a:gd name="T13" fmla="*/ 0 h 127330"/>
                <a:gd name="T14" fmla="*/ 164541 w 164541"/>
                <a:gd name="T15" fmla="*/ 127330 h 127330"/>
              </a:gdLst>
              <a:ahLst/>
              <a:cxnLst>
                <a:cxn ang="0">
                  <a:pos x="T0" y="T1"/>
                </a:cxn>
                <a:cxn ang="0">
                  <a:pos x="T2" y="T3"/>
                </a:cxn>
                <a:cxn ang="0">
                  <a:pos x="T4" y="T5"/>
                </a:cxn>
                <a:cxn ang="0">
                  <a:pos x="T6" y="T7"/>
                </a:cxn>
                <a:cxn ang="0">
                  <a:pos x="T8" y="T9"/>
                </a:cxn>
                <a:cxn ang="0">
                  <a:pos x="T10" y="T11"/>
                </a:cxn>
              </a:cxnLst>
              <a:rect l="T12" t="T13" r="T14" b="T15"/>
              <a:pathLst>
                <a:path w="164541" h="127330">
                  <a:moveTo>
                    <a:pt x="14668" y="0"/>
                  </a:moveTo>
                  <a:cubicBezTo>
                    <a:pt x="14668" y="0"/>
                    <a:pt x="39827" y="12560"/>
                    <a:pt x="56070" y="8903"/>
                  </a:cubicBezTo>
                  <a:cubicBezTo>
                    <a:pt x="72314" y="5232"/>
                    <a:pt x="127330" y="8369"/>
                    <a:pt x="164541" y="56579"/>
                  </a:cubicBezTo>
                  <a:lnTo>
                    <a:pt x="164541" y="127330"/>
                  </a:lnTo>
                  <a:lnTo>
                    <a:pt x="48730" y="127330"/>
                  </a:lnTo>
                  <a:cubicBezTo>
                    <a:pt x="48730" y="127330"/>
                    <a:pt x="0" y="103772"/>
                    <a:pt x="14668"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Shape 85"/>
            <p:cNvSpPr>
              <a:spLocks/>
            </p:cNvSpPr>
            <p:nvPr/>
          </p:nvSpPr>
          <p:spPr bwMode="auto">
            <a:xfrm>
              <a:off x="979" y="1023"/>
              <a:ext cx="1414" cy="1218"/>
            </a:xfrm>
            <a:custGeom>
              <a:avLst/>
              <a:gdLst>
                <a:gd name="T0" fmla="*/ 305 w 141427"/>
                <a:gd name="T1" fmla="*/ 0 h 121806"/>
                <a:gd name="T2" fmla="*/ 45428 w 141427"/>
                <a:gd name="T3" fmla="*/ 52388 h 121806"/>
                <a:gd name="T4" fmla="*/ 78854 w 141427"/>
                <a:gd name="T5" fmla="*/ 19812 h 121806"/>
                <a:gd name="T6" fmla="*/ 101143 w 141427"/>
                <a:gd name="T7" fmla="*/ 89243 h 121806"/>
                <a:gd name="T8" fmla="*/ 137147 w 141427"/>
                <a:gd name="T9" fmla="*/ 55804 h 121806"/>
                <a:gd name="T10" fmla="*/ 141427 w 141427"/>
                <a:gd name="T11" fmla="*/ 121806 h 121806"/>
                <a:gd name="T12" fmla="*/ 25718 w 141427"/>
                <a:gd name="T13" fmla="*/ 106375 h 121806"/>
                <a:gd name="T14" fmla="*/ 86779 w 141427"/>
                <a:gd name="T15" fmla="*/ 91999 h 121806"/>
                <a:gd name="T16" fmla="*/ 39421 w 141427"/>
                <a:gd name="T17" fmla="*/ 62674 h 121806"/>
                <a:gd name="T18" fmla="*/ 5143 w 141427"/>
                <a:gd name="T19" fmla="*/ 56667 h 121806"/>
                <a:gd name="T20" fmla="*/ 34290 w 141427"/>
                <a:gd name="T21" fmla="*/ 56667 h 121806"/>
                <a:gd name="T22" fmla="*/ 305 w 141427"/>
                <a:gd name="T23" fmla="*/ 0 h 121806"/>
                <a:gd name="T24" fmla="*/ 0 w 141427"/>
                <a:gd name="T25" fmla="*/ 0 h 121806"/>
                <a:gd name="T26" fmla="*/ 141427 w 141427"/>
                <a:gd name="T27" fmla="*/ 121806 h 12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41427" h="121806">
                  <a:moveTo>
                    <a:pt x="305" y="0"/>
                  </a:moveTo>
                  <a:cubicBezTo>
                    <a:pt x="22898" y="49619"/>
                    <a:pt x="45428" y="52388"/>
                    <a:pt x="45428" y="52388"/>
                  </a:cubicBezTo>
                  <a:cubicBezTo>
                    <a:pt x="46292" y="36093"/>
                    <a:pt x="78854" y="19812"/>
                    <a:pt x="78854" y="19812"/>
                  </a:cubicBezTo>
                  <a:cubicBezTo>
                    <a:pt x="13475" y="69114"/>
                    <a:pt x="101143" y="89243"/>
                    <a:pt x="101143" y="89243"/>
                  </a:cubicBezTo>
                  <a:cubicBezTo>
                    <a:pt x="101994" y="69532"/>
                    <a:pt x="137147" y="55804"/>
                    <a:pt x="137147" y="55804"/>
                  </a:cubicBezTo>
                  <a:cubicBezTo>
                    <a:pt x="74358" y="88900"/>
                    <a:pt x="141427" y="121806"/>
                    <a:pt x="141427" y="121806"/>
                  </a:cubicBezTo>
                  <a:cubicBezTo>
                    <a:pt x="61951" y="79984"/>
                    <a:pt x="25718" y="106375"/>
                    <a:pt x="25718" y="106375"/>
                  </a:cubicBezTo>
                  <a:cubicBezTo>
                    <a:pt x="39840" y="84633"/>
                    <a:pt x="86779" y="91999"/>
                    <a:pt x="86779" y="91999"/>
                  </a:cubicBezTo>
                  <a:lnTo>
                    <a:pt x="39421" y="62674"/>
                  </a:lnTo>
                  <a:lnTo>
                    <a:pt x="5143" y="56667"/>
                  </a:lnTo>
                  <a:lnTo>
                    <a:pt x="34290" y="56667"/>
                  </a:lnTo>
                  <a:cubicBezTo>
                    <a:pt x="0" y="31801"/>
                    <a:pt x="305" y="0"/>
                    <a:pt x="305" y="0"/>
                  </a:cubicBezTo>
                  <a:close/>
                </a:path>
              </a:pathLst>
            </a:custGeom>
            <a:solidFill>
              <a:srgbClr val="FFFEFD"/>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3" name="Shape 86"/>
            <p:cNvSpPr>
              <a:spLocks/>
            </p:cNvSpPr>
            <p:nvPr/>
          </p:nvSpPr>
          <p:spPr bwMode="auto">
            <a:xfrm>
              <a:off x="5015" y="1023"/>
              <a:ext cx="1646" cy="1274"/>
            </a:xfrm>
            <a:custGeom>
              <a:avLst/>
              <a:gdLst>
                <a:gd name="T0" fmla="*/ 149873 w 164554"/>
                <a:gd name="T1" fmla="*/ 0 h 127330"/>
                <a:gd name="T2" fmla="*/ 115811 w 164554"/>
                <a:gd name="T3" fmla="*/ 127330 h 127330"/>
                <a:gd name="T4" fmla="*/ 0 w 164554"/>
                <a:gd name="T5" fmla="*/ 127330 h 127330"/>
                <a:gd name="T6" fmla="*/ 0 w 164554"/>
                <a:gd name="T7" fmla="*/ 56579 h 127330"/>
                <a:gd name="T8" fmla="*/ 108471 w 164554"/>
                <a:gd name="T9" fmla="*/ 8903 h 127330"/>
                <a:gd name="T10" fmla="*/ 149873 w 164554"/>
                <a:gd name="T11" fmla="*/ 0 h 127330"/>
                <a:gd name="T12" fmla="*/ 0 w 164554"/>
                <a:gd name="T13" fmla="*/ 0 h 127330"/>
                <a:gd name="T14" fmla="*/ 164554 w 164554"/>
                <a:gd name="T15" fmla="*/ 127330 h 127330"/>
              </a:gdLst>
              <a:ahLst/>
              <a:cxnLst>
                <a:cxn ang="0">
                  <a:pos x="T0" y="T1"/>
                </a:cxn>
                <a:cxn ang="0">
                  <a:pos x="T2" y="T3"/>
                </a:cxn>
                <a:cxn ang="0">
                  <a:pos x="T4" y="T5"/>
                </a:cxn>
                <a:cxn ang="0">
                  <a:pos x="T6" y="T7"/>
                </a:cxn>
                <a:cxn ang="0">
                  <a:pos x="T8" y="T9"/>
                </a:cxn>
                <a:cxn ang="0">
                  <a:pos x="T10" y="T11"/>
                </a:cxn>
              </a:cxnLst>
              <a:rect l="T12" t="T13" r="T14" b="T15"/>
              <a:pathLst>
                <a:path w="164554" h="127330">
                  <a:moveTo>
                    <a:pt x="149873" y="0"/>
                  </a:moveTo>
                  <a:cubicBezTo>
                    <a:pt x="164554" y="103772"/>
                    <a:pt x="115811" y="127330"/>
                    <a:pt x="115811" y="127330"/>
                  </a:cubicBezTo>
                  <a:lnTo>
                    <a:pt x="0" y="127330"/>
                  </a:lnTo>
                  <a:lnTo>
                    <a:pt x="0" y="56579"/>
                  </a:lnTo>
                  <a:cubicBezTo>
                    <a:pt x="37211" y="8369"/>
                    <a:pt x="92227" y="5232"/>
                    <a:pt x="108471" y="8903"/>
                  </a:cubicBezTo>
                  <a:cubicBezTo>
                    <a:pt x="124714" y="12560"/>
                    <a:pt x="149873" y="0"/>
                    <a:pt x="149873"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Shape 87"/>
            <p:cNvSpPr>
              <a:spLocks/>
            </p:cNvSpPr>
            <p:nvPr/>
          </p:nvSpPr>
          <p:spPr bwMode="auto">
            <a:xfrm>
              <a:off x="5103" y="1023"/>
              <a:ext cx="1414" cy="1218"/>
            </a:xfrm>
            <a:custGeom>
              <a:avLst/>
              <a:gdLst>
                <a:gd name="T0" fmla="*/ 141122 w 141427"/>
                <a:gd name="T1" fmla="*/ 0 h 121806"/>
                <a:gd name="T2" fmla="*/ 107137 w 141427"/>
                <a:gd name="T3" fmla="*/ 56667 h 121806"/>
                <a:gd name="T4" fmla="*/ 136284 w 141427"/>
                <a:gd name="T5" fmla="*/ 56667 h 121806"/>
                <a:gd name="T6" fmla="*/ 101994 w 141427"/>
                <a:gd name="T7" fmla="*/ 62674 h 121806"/>
                <a:gd name="T8" fmla="*/ 54648 w 141427"/>
                <a:gd name="T9" fmla="*/ 91999 h 121806"/>
                <a:gd name="T10" fmla="*/ 115710 w 141427"/>
                <a:gd name="T11" fmla="*/ 106375 h 121806"/>
                <a:gd name="T12" fmla="*/ 0 w 141427"/>
                <a:gd name="T13" fmla="*/ 121806 h 121806"/>
                <a:gd name="T14" fmla="*/ 4280 w 141427"/>
                <a:gd name="T15" fmla="*/ 55804 h 121806"/>
                <a:gd name="T16" fmla="*/ 40284 w 141427"/>
                <a:gd name="T17" fmla="*/ 89243 h 121806"/>
                <a:gd name="T18" fmla="*/ 62573 w 141427"/>
                <a:gd name="T19" fmla="*/ 19812 h 121806"/>
                <a:gd name="T20" fmla="*/ 95999 w 141427"/>
                <a:gd name="T21" fmla="*/ 52388 h 121806"/>
                <a:gd name="T22" fmla="*/ 141122 w 141427"/>
                <a:gd name="T23" fmla="*/ 0 h 121806"/>
                <a:gd name="T24" fmla="*/ 0 w 141427"/>
                <a:gd name="T25" fmla="*/ 0 h 121806"/>
                <a:gd name="T26" fmla="*/ 141427 w 141427"/>
                <a:gd name="T27" fmla="*/ 121806 h 12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41427" h="121806">
                  <a:moveTo>
                    <a:pt x="141122" y="0"/>
                  </a:moveTo>
                  <a:cubicBezTo>
                    <a:pt x="141122" y="0"/>
                    <a:pt x="141427" y="31801"/>
                    <a:pt x="107137" y="56667"/>
                  </a:cubicBezTo>
                  <a:lnTo>
                    <a:pt x="136284" y="56667"/>
                  </a:lnTo>
                  <a:lnTo>
                    <a:pt x="101994" y="62674"/>
                  </a:lnTo>
                  <a:lnTo>
                    <a:pt x="54648" y="91999"/>
                  </a:lnTo>
                  <a:cubicBezTo>
                    <a:pt x="54648" y="91999"/>
                    <a:pt x="101587" y="84633"/>
                    <a:pt x="115710" y="106375"/>
                  </a:cubicBezTo>
                  <a:cubicBezTo>
                    <a:pt x="115710" y="106375"/>
                    <a:pt x="79477" y="79984"/>
                    <a:pt x="0" y="121806"/>
                  </a:cubicBezTo>
                  <a:cubicBezTo>
                    <a:pt x="0" y="121806"/>
                    <a:pt x="67069" y="88900"/>
                    <a:pt x="4280" y="55804"/>
                  </a:cubicBezTo>
                  <a:cubicBezTo>
                    <a:pt x="4280" y="55804"/>
                    <a:pt x="39433" y="69532"/>
                    <a:pt x="40284" y="89243"/>
                  </a:cubicBezTo>
                  <a:cubicBezTo>
                    <a:pt x="40284" y="89243"/>
                    <a:pt x="127952" y="69114"/>
                    <a:pt x="62573" y="19812"/>
                  </a:cubicBezTo>
                  <a:cubicBezTo>
                    <a:pt x="62573" y="19812"/>
                    <a:pt x="95136" y="36093"/>
                    <a:pt x="95999" y="52388"/>
                  </a:cubicBezTo>
                  <a:cubicBezTo>
                    <a:pt x="95999" y="52388"/>
                    <a:pt x="118529" y="49619"/>
                    <a:pt x="141122" y="0"/>
                  </a:cubicBezTo>
                  <a:close/>
                </a:path>
              </a:pathLst>
            </a:custGeom>
            <a:solidFill>
              <a:srgbClr val="FFFEFD"/>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5" name="Shape 88"/>
            <p:cNvSpPr>
              <a:spLocks/>
            </p:cNvSpPr>
            <p:nvPr/>
          </p:nvSpPr>
          <p:spPr bwMode="auto">
            <a:xfrm>
              <a:off x="346" y="6220"/>
              <a:ext cx="15" cy="13"/>
            </a:xfrm>
            <a:custGeom>
              <a:avLst/>
              <a:gdLst>
                <a:gd name="T0" fmla="*/ 0 w 1511"/>
                <a:gd name="T1" fmla="*/ 0 h 1359"/>
                <a:gd name="T2" fmla="*/ 1067 w 1511"/>
                <a:gd name="T3" fmla="*/ 584 h 1359"/>
                <a:gd name="T4" fmla="*/ 1511 w 1511"/>
                <a:gd name="T5" fmla="*/ 1359 h 1359"/>
                <a:gd name="T6" fmla="*/ 787 w 1511"/>
                <a:gd name="T7" fmla="*/ 851 h 1359"/>
                <a:gd name="T8" fmla="*/ 0 w 1511"/>
                <a:gd name="T9" fmla="*/ 0 h 1359"/>
                <a:gd name="T10" fmla="*/ 0 w 1511"/>
                <a:gd name="T11" fmla="*/ 0 h 1359"/>
                <a:gd name="T12" fmla="*/ 1511 w 1511"/>
                <a:gd name="T13" fmla="*/ 1359 h 1359"/>
              </a:gdLst>
              <a:ahLst/>
              <a:cxnLst>
                <a:cxn ang="0">
                  <a:pos x="T0" y="T1"/>
                </a:cxn>
                <a:cxn ang="0">
                  <a:pos x="T2" y="T3"/>
                </a:cxn>
                <a:cxn ang="0">
                  <a:pos x="T4" y="T5"/>
                </a:cxn>
                <a:cxn ang="0">
                  <a:pos x="T6" y="T7"/>
                </a:cxn>
                <a:cxn ang="0">
                  <a:pos x="T8" y="T9"/>
                </a:cxn>
              </a:cxnLst>
              <a:rect l="T10" t="T11" r="T12" b="T13"/>
              <a:pathLst>
                <a:path w="1511" h="1359">
                  <a:moveTo>
                    <a:pt x="0" y="0"/>
                  </a:moveTo>
                  <a:cubicBezTo>
                    <a:pt x="356" y="191"/>
                    <a:pt x="711" y="394"/>
                    <a:pt x="1067" y="584"/>
                  </a:cubicBezTo>
                  <a:cubicBezTo>
                    <a:pt x="1219" y="838"/>
                    <a:pt x="1359" y="1105"/>
                    <a:pt x="1511" y="1359"/>
                  </a:cubicBezTo>
                  <a:cubicBezTo>
                    <a:pt x="1270" y="1181"/>
                    <a:pt x="1029" y="1016"/>
                    <a:pt x="787" y="851"/>
                  </a:cubicBezTo>
                  <a:cubicBezTo>
                    <a:pt x="533" y="559"/>
                    <a:pt x="267" y="279"/>
                    <a:pt x="0" y="0"/>
                  </a:cubicBezTo>
                  <a:close/>
                </a:path>
              </a:pathLst>
            </a:custGeom>
            <a:solidFill>
              <a:srgbClr val="E432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Shape 89"/>
            <p:cNvSpPr>
              <a:spLocks/>
            </p:cNvSpPr>
            <p:nvPr/>
          </p:nvSpPr>
          <p:spPr bwMode="auto">
            <a:xfrm>
              <a:off x="1982" y="5196"/>
              <a:ext cx="10" cy="12"/>
            </a:xfrm>
            <a:custGeom>
              <a:avLst/>
              <a:gdLst>
                <a:gd name="T0" fmla="*/ 902 w 1067"/>
                <a:gd name="T1" fmla="*/ 0 h 1118"/>
                <a:gd name="T2" fmla="*/ 1067 w 1067"/>
                <a:gd name="T3" fmla="*/ 1118 h 1118"/>
                <a:gd name="T4" fmla="*/ 0 w 1067"/>
                <a:gd name="T5" fmla="*/ 216 h 1118"/>
                <a:gd name="T6" fmla="*/ 902 w 1067"/>
                <a:gd name="T7" fmla="*/ 0 h 1118"/>
                <a:gd name="T8" fmla="*/ 0 w 1067"/>
                <a:gd name="T9" fmla="*/ 0 h 1118"/>
                <a:gd name="T10" fmla="*/ 1067 w 1067"/>
                <a:gd name="T11" fmla="*/ 1118 h 1118"/>
              </a:gdLst>
              <a:ahLst/>
              <a:cxnLst>
                <a:cxn ang="0">
                  <a:pos x="T0" y="T1"/>
                </a:cxn>
                <a:cxn ang="0">
                  <a:pos x="T2" y="T3"/>
                </a:cxn>
                <a:cxn ang="0">
                  <a:pos x="T4" y="T5"/>
                </a:cxn>
                <a:cxn ang="0">
                  <a:pos x="T6" y="T7"/>
                </a:cxn>
              </a:cxnLst>
              <a:rect l="T8" t="T9" r="T10" b="T11"/>
              <a:pathLst>
                <a:path w="1067" h="1118">
                  <a:moveTo>
                    <a:pt x="902" y="0"/>
                  </a:moveTo>
                  <a:cubicBezTo>
                    <a:pt x="914" y="381"/>
                    <a:pt x="1029" y="736"/>
                    <a:pt x="1067" y="1118"/>
                  </a:cubicBezTo>
                  <a:cubicBezTo>
                    <a:pt x="711" y="813"/>
                    <a:pt x="368" y="533"/>
                    <a:pt x="0" y="216"/>
                  </a:cubicBezTo>
                  <a:cubicBezTo>
                    <a:pt x="571" y="76"/>
                    <a:pt x="902" y="0"/>
                    <a:pt x="902" y="0"/>
                  </a:cubicBezTo>
                  <a:close/>
                </a:path>
              </a:pathLst>
            </a:custGeom>
            <a:solidFill>
              <a:srgbClr val="181717"/>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7" name="Shape 90"/>
            <p:cNvSpPr>
              <a:spLocks/>
            </p:cNvSpPr>
            <p:nvPr/>
          </p:nvSpPr>
          <p:spPr bwMode="auto">
            <a:xfrm>
              <a:off x="1362" y="1201"/>
              <a:ext cx="4741" cy="3292"/>
            </a:xfrm>
            <a:custGeom>
              <a:avLst/>
              <a:gdLst>
                <a:gd name="T0" fmla="*/ 144805 w 474104"/>
                <a:gd name="T1" fmla="*/ 0 h 329209"/>
                <a:gd name="T2" fmla="*/ 208420 w 474104"/>
                <a:gd name="T3" fmla="*/ 0 h 329209"/>
                <a:gd name="T4" fmla="*/ 208420 w 474104"/>
                <a:gd name="T5" fmla="*/ 71717 h 329209"/>
                <a:gd name="T6" fmla="*/ 267995 w 474104"/>
                <a:gd name="T7" fmla="*/ 71717 h 329209"/>
                <a:gd name="T8" fmla="*/ 267995 w 474104"/>
                <a:gd name="T9" fmla="*/ 0 h 329209"/>
                <a:gd name="T10" fmla="*/ 331597 w 474104"/>
                <a:gd name="T11" fmla="*/ 0 h 329209"/>
                <a:gd name="T12" fmla="*/ 331597 w 474104"/>
                <a:gd name="T13" fmla="*/ 142443 h 329209"/>
                <a:gd name="T14" fmla="*/ 474104 w 474104"/>
                <a:gd name="T15" fmla="*/ 142443 h 329209"/>
                <a:gd name="T16" fmla="*/ 474104 w 474104"/>
                <a:gd name="T17" fmla="*/ 206045 h 329209"/>
                <a:gd name="T18" fmla="*/ 392265 w 474104"/>
                <a:gd name="T19" fmla="*/ 206045 h 329209"/>
                <a:gd name="T20" fmla="*/ 392265 w 474104"/>
                <a:gd name="T21" fmla="*/ 265608 h 329209"/>
                <a:gd name="T22" fmla="*/ 474104 w 474104"/>
                <a:gd name="T23" fmla="*/ 265608 h 329209"/>
                <a:gd name="T24" fmla="*/ 474104 w 474104"/>
                <a:gd name="T25" fmla="*/ 329209 h 329209"/>
                <a:gd name="T26" fmla="*/ 383019 w 474104"/>
                <a:gd name="T27" fmla="*/ 329209 h 329209"/>
                <a:gd name="T28" fmla="*/ 356857 w 474104"/>
                <a:gd name="T29" fmla="*/ 310337 h 329209"/>
                <a:gd name="T30" fmla="*/ 269265 w 474104"/>
                <a:gd name="T31" fmla="*/ 284493 h 329209"/>
                <a:gd name="T32" fmla="*/ 267652 w 474104"/>
                <a:gd name="T33" fmla="*/ 284429 h 329209"/>
                <a:gd name="T34" fmla="*/ 267652 w 474104"/>
                <a:gd name="T35" fmla="*/ 265608 h 329209"/>
                <a:gd name="T36" fmla="*/ 267995 w 474104"/>
                <a:gd name="T37" fmla="*/ 265608 h 329209"/>
                <a:gd name="T38" fmla="*/ 331597 w 474104"/>
                <a:gd name="T39" fmla="*/ 265608 h 329209"/>
                <a:gd name="T40" fmla="*/ 339344 w 474104"/>
                <a:gd name="T41" fmla="*/ 265608 h 329209"/>
                <a:gd name="T42" fmla="*/ 339344 w 474104"/>
                <a:gd name="T43" fmla="*/ 206045 h 329209"/>
                <a:gd name="T44" fmla="*/ 331597 w 474104"/>
                <a:gd name="T45" fmla="*/ 206045 h 329209"/>
                <a:gd name="T46" fmla="*/ 331597 w 474104"/>
                <a:gd name="T47" fmla="*/ 206451 h 329209"/>
                <a:gd name="T48" fmla="*/ 267995 w 474104"/>
                <a:gd name="T49" fmla="*/ 206451 h 329209"/>
                <a:gd name="T50" fmla="*/ 267995 w 474104"/>
                <a:gd name="T51" fmla="*/ 206045 h 329209"/>
                <a:gd name="T52" fmla="*/ 267652 w 474104"/>
                <a:gd name="T53" fmla="*/ 206045 h 329209"/>
                <a:gd name="T54" fmla="*/ 267652 w 474104"/>
                <a:gd name="T55" fmla="*/ 142443 h 329209"/>
                <a:gd name="T56" fmla="*/ 267995 w 474104"/>
                <a:gd name="T57" fmla="*/ 142443 h 329209"/>
                <a:gd name="T58" fmla="*/ 267995 w 474104"/>
                <a:gd name="T59" fmla="*/ 124625 h 329209"/>
                <a:gd name="T60" fmla="*/ 208420 w 474104"/>
                <a:gd name="T61" fmla="*/ 124625 h 329209"/>
                <a:gd name="T62" fmla="*/ 208420 w 474104"/>
                <a:gd name="T63" fmla="*/ 206451 h 329209"/>
                <a:gd name="T64" fmla="*/ 144805 w 474104"/>
                <a:gd name="T65" fmla="*/ 206451 h 329209"/>
                <a:gd name="T66" fmla="*/ 144805 w 474104"/>
                <a:gd name="T67" fmla="*/ 206007 h 329209"/>
                <a:gd name="T68" fmla="*/ 134734 w 474104"/>
                <a:gd name="T69" fmla="*/ 206007 h 329209"/>
                <a:gd name="T70" fmla="*/ 134734 w 474104"/>
                <a:gd name="T71" fmla="*/ 265570 h 329209"/>
                <a:gd name="T72" fmla="*/ 206451 w 474104"/>
                <a:gd name="T73" fmla="*/ 265570 h 329209"/>
                <a:gd name="T74" fmla="*/ 206451 w 474104"/>
                <a:gd name="T75" fmla="*/ 265608 h 329209"/>
                <a:gd name="T76" fmla="*/ 208420 w 474104"/>
                <a:gd name="T77" fmla="*/ 265608 h 329209"/>
                <a:gd name="T78" fmla="*/ 208420 w 474104"/>
                <a:gd name="T79" fmla="*/ 286106 h 329209"/>
                <a:gd name="T80" fmla="*/ 205804 w 474104"/>
                <a:gd name="T81" fmla="*/ 286347 h 329209"/>
                <a:gd name="T82" fmla="*/ 123838 w 474104"/>
                <a:gd name="T83" fmla="*/ 302844 h 329209"/>
                <a:gd name="T84" fmla="*/ 103162 w 474104"/>
                <a:gd name="T85" fmla="*/ 307861 h 329209"/>
                <a:gd name="T86" fmla="*/ 53530 w 474104"/>
                <a:gd name="T87" fmla="*/ 314516 h 329209"/>
                <a:gd name="T88" fmla="*/ 38976 w 474104"/>
                <a:gd name="T89" fmla="*/ 313182 h 329209"/>
                <a:gd name="T90" fmla="*/ 33718 w 474104"/>
                <a:gd name="T91" fmla="*/ 312445 h 329209"/>
                <a:gd name="T92" fmla="*/ 33198 w 474104"/>
                <a:gd name="T93" fmla="*/ 312420 h 329209"/>
                <a:gd name="T94" fmla="*/ 32398 w 474104"/>
                <a:gd name="T95" fmla="*/ 312407 h 329209"/>
                <a:gd name="T96" fmla="*/ 6896 w 474104"/>
                <a:gd name="T97" fmla="*/ 329209 h 329209"/>
                <a:gd name="T98" fmla="*/ 0 w 474104"/>
                <a:gd name="T99" fmla="*/ 329209 h 329209"/>
                <a:gd name="T100" fmla="*/ 0 w 474104"/>
                <a:gd name="T101" fmla="*/ 265570 h 329209"/>
                <a:gd name="T102" fmla="*/ 81813 w 474104"/>
                <a:gd name="T103" fmla="*/ 265570 h 329209"/>
                <a:gd name="T104" fmla="*/ 81813 w 474104"/>
                <a:gd name="T105" fmla="*/ 206007 h 329209"/>
                <a:gd name="T106" fmla="*/ 0 w 474104"/>
                <a:gd name="T107" fmla="*/ 206007 h 329209"/>
                <a:gd name="T108" fmla="*/ 0 w 474104"/>
                <a:gd name="T109" fmla="*/ 142418 h 329209"/>
                <a:gd name="T110" fmla="*/ 144805 w 474104"/>
                <a:gd name="T111" fmla="*/ 142418 h 329209"/>
                <a:gd name="T112" fmla="*/ 144805 w 474104"/>
                <a:gd name="T113" fmla="*/ 0 h 329209"/>
                <a:gd name="T114" fmla="*/ 0 w 474104"/>
                <a:gd name="T115" fmla="*/ 0 h 329209"/>
                <a:gd name="T116" fmla="*/ 474104 w 474104"/>
                <a:gd name="T117" fmla="*/ 329209 h 329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474104" h="329209">
                  <a:moveTo>
                    <a:pt x="144805" y="0"/>
                  </a:moveTo>
                  <a:lnTo>
                    <a:pt x="208420" y="0"/>
                  </a:lnTo>
                  <a:lnTo>
                    <a:pt x="208420" y="71717"/>
                  </a:lnTo>
                  <a:lnTo>
                    <a:pt x="267995" y="71717"/>
                  </a:lnTo>
                  <a:lnTo>
                    <a:pt x="267995" y="0"/>
                  </a:lnTo>
                  <a:lnTo>
                    <a:pt x="331597" y="0"/>
                  </a:lnTo>
                  <a:lnTo>
                    <a:pt x="331597" y="142443"/>
                  </a:lnTo>
                  <a:lnTo>
                    <a:pt x="474104" y="142443"/>
                  </a:lnTo>
                  <a:lnTo>
                    <a:pt x="474104" y="206045"/>
                  </a:lnTo>
                  <a:lnTo>
                    <a:pt x="392265" y="206045"/>
                  </a:lnTo>
                  <a:lnTo>
                    <a:pt x="392265" y="265608"/>
                  </a:lnTo>
                  <a:lnTo>
                    <a:pt x="474104" y="265608"/>
                  </a:lnTo>
                  <a:lnTo>
                    <a:pt x="474104" y="329209"/>
                  </a:lnTo>
                  <a:lnTo>
                    <a:pt x="383019" y="329209"/>
                  </a:lnTo>
                  <a:cubicBezTo>
                    <a:pt x="375069" y="322275"/>
                    <a:pt x="366471" y="315988"/>
                    <a:pt x="356857" y="310337"/>
                  </a:cubicBezTo>
                  <a:cubicBezTo>
                    <a:pt x="331813" y="295643"/>
                    <a:pt x="302336" y="286944"/>
                    <a:pt x="269265" y="284493"/>
                  </a:cubicBezTo>
                  <a:cubicBezTo>
                    <a:pt x="268745" y="284455"/>
                    <a:pt x="268186" y="284467"/>
                    <a:pt x="267652" y="284429"/>
                  </a:cubicBezTo>
                  <a:lnTo>
                    <a:pt x="267652" y="265608"/>
                  </a:lnTo>
                  <a:lnTo>
                    <a:pt x="267995" y="265608"/>
                  </a:lnTo>
                  <a:lnTo>
                    <a:pt x="331597" y="265608"/>
                  </a:lnTo>
                  <a:lnTo>
                    <a:pt x="339344" y="265608"/>
                  </a:lnTo>
                  <a:lnTo>
                    <a:pt x="339344" y="206045"/>
                  </a:lnTo>
                  <a:lnTo>
                    <a:pt x="331597" y="206045"/>
                  </a:lnTo>
                  <a:lnTo>
                    <a:pt x="331597" y="206451"/>
                  </a:lnTo>
                  <a:lnTo>
                    <a:pt x="267995" y="206451"/>
                  </a:lnTo>
                  <a:lnTo>
                    <a:pt x="267995" y="206045"/>
                  </a:lnTo>
                  <a:lnTo>
                    <a:pt x="267652" y="206045"/>
                  </a:lnTo>
                  <a:lnTo>
                    <a:pt x="267652" y="142443"/>
                  </a:lnTo>
                  <a:lnTo>
                    <a:pt x="267995" y="142443"/>
                  </a:lnTo>
                  <a:lnTo>
                    <a:pt x="267995" y="124625"/>
                  </a:lnTo>
                  <a:lnTo>
                    <a:pt x="208420" y="124625"/>
                  </a:lnTo>
                  <a:lnTo>
                    <a:pt x="208420" y="206451"/>
                  </a:lnTo>
                  <a:lnTo>
                    <a:pt x="144805" y="206451"/>
                  </a:lnTo>
                  <a:lnTo>
                    <a:pt x="144805" y="206007"/>
                  </a:lnTo>
                  <a:lnTo>
                    <a:pt x="134734" y="206007"/>
                  </a:lnTo>
                  <a:lnTo>
                    <a:pt x="134734" y="265570"/>
                  </a:lnTo>
                  <a:lnTo>
                    <a:pt x="206451" y="265570"/>
                  </a:lnTo>
                  <a:lnTo>
                    <a:pt x="206451" y="265608"/>
                  </a:lnTo>
                  <a:lnTo>
                    <a:pt x="208420" y="265608"/>
                  </a:lnTo>
                  <a:lnTo>
                    <a:pt x="208420" y="286106"/>
                  </a:lnTo>
                  <a:cubicBezTo>
                    <a:pt x="207531" y="286207"/>
                    <a:pt x="206692" y="286233"/>
                    <a:pt x="205804" y="286347"/>
                  </a:cubicBezTo>
                  <a:cubicBezTo>
                    <a:pt x="173825" y="290195"/>
                    <a:pt x="143713" y="297612"/>
                    <a:pt x="123838" y="302844"/>
                  </a:cubicBezTo>
                  <a:cubicBezTo>
                    <a:pt x="117018" y="304635"/>
                    <a:pt x="110261" y="306286"/>
                    <a:pt x="103162" y="307861"/>
                  </a:cubicBezTo>
                  <a:cubicBezTo>
                    <a:pt x="83312" y="312268"/>
                    <a:pt x="66611" y="314516"/>
                    <a:pt x="53530" y="314516"/>
                  </a:cubicBezTo>
                  <a:cubicBezTo>
                    <a:pt x="45555" y="314516"/>
                    <a:pt x="41440" y="313677"/>
                    <a:pt x="38976" y="313182"/>
                  </a:cubicBezTo>
                  <a:cubicBezTo>
                    <a:pt x="37478" y="312877"/>
                    <a:pt x="35789" y="312534"/>
                    <a:pt x="33718" y="312445"/>
                  </a:cubicBezTo>
                  <a:lnTo>
                    <a:pt x="33198" y="312420"/>
                  </a:lnTo>
                  <a:lnTo>
                    <a:pt x="32398" y="312407"/>
                  </a:lnTo>
                  <a:cubicBezTo>
                    <a:pt x="19977" y="312407"/>
                    <a:pt x="11125" y="320307"/>
                    <a:pt x="6896" y="329209"/>
                  </a:cubicBezTo>
                  <a:lnTo>
                    <a:pt x="0" y="329209"/>
                  </a:lnTo>
                  <a:lnTo>
                    <a:pt x="0" y="265570"/>
                  </a:lnTo>
                  <a:lnTo>
                    <a:pt x="81813" y="265570"/>
                  </a:lnTo>
                  <a:lnTo>
                    <a:pt x="81813" y="206007"/>
                  </a:lnTo>
                  <a:lnTo>
                    <a:pt x="0" y="206007"/>
                  </a:lnTo>
                  <a:lnTo>
                    <a:pt x="0" y="142418"/>
                  </a:lnTo>
                  <a:lnTo>
                    <a:pt x="144805" y="142418"/>
                  </a:lnTo>
                  <a:lnTo>
                    <a:pt x="144805"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Shape 91"/>
            <p:cNvSpPr>
              <a:spLocks/>
            </p:cNvSpPr>
            <p:nvPr/>
          </p:nvSpPr>
          <p:spPr bwMode="auto">
            <a:xfrm>
              <a:off x="5528" y="4815"/>
              <a:ext cx="953" cy="454"/>
            </a:xfrm>
            <a:custGeom>
              <a:avLst/>
              <a:gdLst>
                <a:gd name="T0" fmla="*/ 0 w 95288"/>
                <a:gd name="T1" fmla="*/ 0 h 45339"/>
                <a:gd name="T2" fmla="*/ 64554 w 95288"/>
                <a:gd name="T3" fmla="*/ 0 h 45339"/>
                <a:gd name="T4" fmla="*/ 95288 w 95288"/>
                <a:gd name="T5" fmla="*/ 45339 h 45339"/>
                <a:gd name="T6" fmla="*/ 53937 w 95288"/>
                <a:gd name="T7" fmla="*/ 33553 h 45339"/>
                <a:gd name="T8" fmla="*/ 73203 w 95288"/>
                <a:gd name="T9" fmla="*/ 20942 h 45339"/>
                <a:gd name="T10" fmla="*/ 43675 w 95288"/>
                <a:gd name="T11" fmla="*/ 28867 h 45339"/>
                <a:gd name="T12" fmla="*/ 41529 w 95288"/>
                <a:gd name="T13" fmla="*/ 27889 h 45339"/>
                <a:gd name="T14" fmla="*/ 3023 w 95288"/>
                <a:gd name="T15" fmla="*/ 2629 h 45339"/>
                <a:gd name="T16" fmla="*/ 0 w 95288"/>
                <a:gd name="T17" fmla="*/ 0 h 45339"/>
                <a:gd name="T18" fmla="*/ 0 w 95288"/>
                <a:gd name="T19" fmla="*/ 0 h 45339"/>
                <a:gd name="T20" fmla="*/ 95288 w 95288"/>
                <a:gd name="T21" fmla="*/ 45339 h 45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95288" h="45339">
                  <a:moveTo>
                    <a:pt x="0" y="0"/>
                  </a:moveTo>
                  <a:lnTo>
                    <a:pt x="64554" y="0"/>
                  </a:lnTo>
                  <a:cubicBezTo>
                    <a:pt x="64554" y="0"/>
                    <a:pt x="84899" y="10122"/>
                    <a:pt x="95288" y="45339"/>
                  </a:cubicBezTo>
                  <a:cubicBezTo>
                    <a:pt x="81458" y="43243"/>
                    <a:pt x="67627" y="39344"/>
                    <a:pt x="53937" y="33553"/>
                  </a:cubicBezTo>
                  <a:cubicBezTo>
                    <a:pt x="61862" y="31280"/>
                    <a:pt x="68999" y="27419"/>
                    <a:pt x="73203" y="20942"/>
                  </a:cubicBezTo>
                  <a:cubicBezTo>
                    <a:pt x="73203" y="20942"/>
                    <a:pt x="63602" y="27762"/>
                    <a:pt x="43675" y="28867"/>
                  </a:cubicBezTo>
                  <a:cubicBezTo>
                    <a:pt x="42964" y="28524"/>
                    <a:pt x="42240" y="28257"/>
                    <a:pt x="41529" y="27889"/>
                  </a:cubicBezTo>
                  <a:cubicBezTo>
                    <a:pt x="28067" y="21044"/>
                    <a:pt x="15100" y="12547"/>
                    <a:pt x="3023" y="2629"/>
                  </a:cubicBezTo>
                  <a:cubicBezTo>
                    <a:pt x="1994" y="1791"/>
                    <a:pt x="1016" y="864"/>
                    <a:pt x="0"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Shape 92"/>
            <p:cNvSpPr>
              <a:spLocks/>
            </p:cNvSpPr>
            <p:nvPr/>
          </p:nvSpPr>
          <p:spPr bwMode="auto">
            <a:xfrm>
              <a:off x="988" y="4815"/>
              <a:ext cx="787" cy="575"/>
            </a:xfrm>
            <a:custGeom>
              <a:avLst/>
              <a:gdLst>
                <a:gd name="T0" fmla="*/ 33515 w 78753"/>
                <a:gd name="T1" fmla="*/ 0 h 57442"/>
                <a:gd name="T2" fmla="*/ 45123 w 78753"/>
                <a:gd name="T3" fmla="*/ 0 h 57442"/>
                <a:gd name="T4" fmla="*/ 48209 w 78753"/>
                <a:gd name="T5" fmla="*/ 7404 h 57442"/>
                <a:gd name="T6" fmla="*/ 48920 w 78753"/>
                <a:gd name="T7" fmla="*/ 8979 h 57442"/>
                <a:gd name="T8" fmla="*/ 60973 w 78753"/>
                <a:gd name="T9" fmla="*/ 29007 h 57442"/>
                <a:gd name="T10" fmla="*/ 24854 w 78753"/>
                <a:gd name="T11" fmla="*/ 20943 h 57442"/>
                <a:gd name="T12" fmla="*/ 66942 w 78753"/>
                <a:gd name="T13" fmla="*/ 36500 h 57442"/>
                <a:gd name="T14" fmla="*/ 70650 w 78753"/>
                <a:gd name="T15" fmla="*/ 40818 h 57442"/>
                <a:gd name="T16" fmla="*/ 73063 w 78753"/>
                <a:gd name="T17" fmla="*/ 43282 h 57442"/>
                <a:gd name="T18" fmla="*/ 78753 w 78753"/>
                <a:gd name="T19" fmla="*/ 49085 h 57442"/>
                <a:gd name="T20" fmla="*/ 55512 w 78753"/>
                <a:gd name="T21" fmla="*/ 54153 h 57442"/>
                <a:gd name="T22" fmla="*/ 50724 w 78753"/>
                <a:gd name="T23" fmla="*/ 55042 h 57442"/>
                <a:gd name="T24" fmla="*/ 48730 w 78753"/>
                <a:gd name="T25" fmla="*/ 55347 h 57442"/>
                <a:gd name="T26" fmla="*/ 42570 w 78753"/>
                <a:gd name="T27" fmla="*/ 56236 h 57442"/>
                <a:gd name="T28" fmla="*/ 35458 w 78753"/>
                <a:gd name="T29" fmla="*/ 56845 h 57442"/>
                <a:gd name="T30" fmla="*/ 34214 w 78753"/>
                <a:gd name="T31" fmla="*/ 56935 h 57442"/>
                <a:gd name="T32" fmla="*/ 23000 w 78753"/>
                <a:gd name="T33" fmla="*/ 57442 h 57442"/>
                <a:gd name="T34" fmla="*/ 21793 w 78753"/>
                <a:gd name="T35" fmla="*/ 57442 h 57442"/>
                <a:gd name="T36" fmla="*/ 457 w 78753"/>
                <a:gd name="T37" fmla="*/ 55944 h 57442"/>
                <a:gd name="T38" fmla="*/ 0 w 78753"/>
                <a:gd name="T39" fmla="*/ 55855 h 57442"/>
                <a:gd name="T40" fmla="*/ 33515 w 78753"/>
                <a:gd name="T41" fmla="*/ 0 h 57442"/>
                <a:gd name="T42" fmla="*/ 0 w 78753"/>
                <a:gd name="T43" fmla="*/ 0 h 57442"/>
                <a:gd name="T44" fmla="*/ 78753 w 78753"/>
                <a:gd name="T45" fmla="*/ 57442 h 57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78753" h="57442">
                  <a:moveTo>
                    <a:pt x="33515" y="0"/>
                  </a:moveTo>
                  <a:lnTo>
                    <a:pt x="45123" y="0"/>
                  </a:lnTo>
                  <a:cubicBezTo>
                    <a:pt x="46012" y="2426"/>
                    <a:pt x="47028" y="4814"/>
                    <a:pt x="48209" y="7404"/>
                  </a:cubicBezTo>
                  <a:lnTo>
                    <a:pt x="48920" y="8979"/>
                  </a:lnTo>
                  <a:cubicBezTo>
                    <a:pt x="51943" y="15672"/>
                    <a:pt x="56045" y="22365"/>
                    <a:pt x="60973" y="29007"/>
                  </a:cubicBezTo>
                  <a:cubicBezTo>
                    <a:pt x="36576" y="29223"/>
                    <a:pt x="24854" y="20943"/>
                    <a:pt x="24854" y="20943"/>
                  </a:cubicBezTo>
                  <a:cubicBezTo>
                    <a:pt x="33045" y="33541"/>
                    <a:pt x="52235" y="36347"/>
                    <a:pt x="66942" y="36500"/>
                  </a:cubicBezTo>
                  <a:cubicBezTo>
                    <a:pt x="68161" y="37935"/>
                    <a:pt x="69329" y="39383"/>
                    <a:pt x="70650" y="40818"/>
                  </a:cubicBezTo>
                  <a:cubicBezTo>
                    <a:pt x="71425" y="41656"/>
                    <a:pt x="72263" y="42444"/>
                    <a:pt x="73063" y="43282"/>
                  </a:cubicBezTo>
                  <a:cubicBezTo>
                    <a:pt x="74930" y="45238"/>
                    <a:pt x="76797" y="47206"/>
                    <a:pt x="78753" y="49085"/>
                  </a:cubicBezTo>
                  <a:cubicBezTo>
                    <a:pt x="70638" y="51232"/>
                    <a:pt x="62941" y="52858"/>
                    <a:pt x="55512" y="54153"/>
                  </a:cubicBezTo>
                  <a:cubicBezTo>
                    <a:pt x="53937" y="54432"/>
                    <a:pt x="52273" y="54801"/>
                    <a:pt x="50724" y="55042"/>
                  </a:cubicBezTo>
                  <a:lnTo>
                    <a:pt x="48730" y="55347"/>
                  </a:lnTo>
                  <a:cubicBezTo>
                    <a:pt x="46635" y="55677"/>
                    <a:pt x="44552" y="56007"/>
                    <a:pt x="42570" y="56236"/>
                  </a:cubicBezTo>
                  <a:cubicBezTo>
                    <a:pt x="40119" y="56515"/>
                    <a:pt x="37795" y="56680"/>
                    <a:pt x="35458" y="56845"/>
                  </a:cubicBezTo>
                  <a:lnTo>
                    <a:pt x="34214" y="56935"/>
                  </a:lnTo>
                  <a:cubicBezTo>
                    <a:pt x="29705" y="57252"/>
                    <a:pt x="26149" y="57417"/>
                    <a:pt x="23000" y="57442"/>
                  </a:cubicBezTo>
                  <a:lnTo>
                    <a:pt x="21793" y="57442"/>
                  </a:lnTo>
                  <a:cubicBezTo>
                    <a:pt x="14072" y="57442"/>
                    <a:pt x="6896" y="56935"/>
                    <a:pt x="457" y="55944"/>
                  </a:cubicBezTo>
                  <a:cubicBezTo>
                    <a:pt x="292" y="55918"/>
                    <a:pt x="153" y="55880"/>
                    <a:pt x="0" y="55855"/>
                  </a:cubicBezTo>
                  <a:cubicBezTo>
                    <a:pt x="9004" y="11913"/>
                    <a:pt x="33515" y="0"/>
                    <a:pt x="33515"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Shape 93"/>
            <p:cNvSpPr>
              <a:spLocks/>
            </p:cNvSpPr>
            <p:nvPr/>
          </p:nvSpPr>
          <p:spPr bwMode="auto">
            <a:xfrm>
              <a:off x="944" y="6958"/>
              <a:ext cx="2632" cy="831"/>
            </a:xfrm>
            <a:custGeom>
              <a:avLst/>
              <a:gdLst>
                <a:gd name="T0" fmla="*/ 3215 w 263235"/>
                <a:gd name="T1" fmla="*/ 447 h 83085"/>
                <a:gd name="T2" fmla="*/ 9768 w 263235"/>
                <a:gd name="T3" fmla="*/ 4091 h 83085"/>
                <a:gd name="T4" fmla="*/ 251157 w 263235"/>
                <a:gd name="T5" fmla="*/ 37390 h 83085"/>
                <a:gd name="T6" fmla="*/ 252808 w 263235"/>
                <a:gd name="T7" fmla="*/ 41708 h 83085"/>
                <a:gd name="T8" fmla="*/ 125315 w 263235"/>
                <a:gd name="T9" fmla="*/ 71284 h 83085"/>
                <a:gd name="T10" fmla="*/ 5272 w 263235"/>
                <a:gd name="T11" fmla="*/ 7444 h 83085"/>
                <a:gd name="T12" fmla="*/ 3215 w 263235"/>
                <a:gd name="T13" fmla="*/ 447 h 83085"/>
                <a:gd name="T14" fmla="*/ 0 w 263235"/>
                <a:gd name="T15" fmla="*/ 0 h 83085"/>
                <a:gd name="T16" fmla="*/ 263235 w 263235"/>
                <a:gd name="T17" fmla="*/ 83085 h 83085"/>
              </a:gdLst>
              <a:ahLst/>
              <a:cxnLst>
                <a:cxn ang="0">
                  <a:pos x="T0" y="T1"/>
                </a:cxn>
                <a:cxn ang="0">
                  <a:pos x="T2" y="T3"/>
                </a:cxn>
                <a:cxn ang="0">
                  <a:pos x="T4" y="T5"/>
                </a:cxn>
                <a:cxn ang="0">
                  <a:pos x="T6" y="T7"/>
                </a:cxn>
                <a:cxn ang="0">
                  <a:pos x="T8" y="T9"/>
                </a:cxn>
                <a:cxn ang="0">
                  <a:pos x="T10" y="T11"/>
                </a:cxn>
                <a:cxn ang="0">
                  <a:pos x="T12" y="T13"/>
                </a:cxn>
              </a:cxnLst>
              <a:rect l="T14" t="T15" r="T16" b="T17"/>
              <a:pathLst>
                <a:path w="263235" h="83085">
                  <a:moveTo>
                    <a:pt x="3215" y="447"/>
                  </a:moveTo>
                  <a:cubicBezTo>
                    <a:pt x="4286" y="596"/>
                    <a:pt x="6301" y="1621"/>
                    <a:pt x="9768" y="4091"/>
                  </a:cubicBezTo>
                  <a:cubicBezTo>
                    <a:pt x="23636" y="13971"/>
                    <a:pt x="109234" y="83085"/>
                    <a:pt x="251157" y="37390"/>
                  </a:cubicBezTo>
                  <a:cubicBezTo>
                    <a:pt x="251157" y="37390"/>
                    <a:pt x="263235" y="33301"/>
                    <a:pt x="252808" y="41708"/>
                  </a:cubicBezTo>
                  <a:cubicBezTo>
                    <a:pt x="246291" y="46963"/>
                    <a:pt x="190755" y="77404"/>
                    <a:pt x="125315" y="71284"/>
                  </a:cubicBezTo>
                  <a:cubicBezTo>
                    <a:pt x="86050" y="67612"/>
                    <a:pt x="43220" y="50778"/>
                    <a:pt x="5272" y="7444"/>
                  </a:cubicBezTo>
                  <a:cubicBezTo>
                    <a:pt x="5272" y="7444"/>
                    <a:pt x="0" y="0"/>
                    <a:pt x="3215" y="447"/>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Shape 94"/>
            <p:cNvSpPr>
              <a:spLocks/>
            </p:cNvSpPr>
            <p:nvPr/>
          </p:nvSpPr>
          <p:spPr bwMode="auto">
            <a:xfrm>
              <a:off x="178" y="5769"/>
              <a:ext cx="2641" cy="798"/>
            </a:xfrm>
            <a:custGeom>
              <a:avLst/>
              <a:gdLst>
                <a:gd name="T0" fmla="*/ 3227 w 264116"/>
                <a:gd name="T1" fmla="*/ 348 h 79740"/>
                <a:gd name="T2" fmla="*/ 9888 w 264116"/>
                <a:gd name="T3" fmla="*/ 3794 h 79740"/>
                <a:gd name="T4" fmla="*/ 252178 w 264116"/>
                <a:gd name="T5" fmla="*/ 29766 h 79740"/>
                <a:gd name="T6" fmla="*/ 253956 w 264116"/>
                <a:gd name="T7" fmla="*/ 34033 h 79740"/>
                <a:gd name="T8" fmla="*/ 127418 w 264116"/>
                <a:gd name="T9" fmla="*/ 67459 h 79740"/>
                <a:gd name="T10" fmla="*/ 5493 w 264116"/>
                <a:gd name="T11" fmla="*/ 7286 h 79740"/>
                <a:gd name="T12" fmla="*/ 3227 w 264116"/>
                <a:gd name="T13" fmla="*/ 348 h 79740"/>
                <a:gd name="T14" fmla="*/ 0 w 264116"/>
                <a:gd name="T15" fmla="*/ 0 h 79740"/>
                <a:gd name="T16" fmla="*/ 264116 w 264116"/>
                <a:gd name="T17" fmla="*/ 79740 h 79740"/>
              </a:gdLst>
              <a:ahLst/>
              <a:cxnLst>
                <a:cxn ang="0">
                  <a:pos x="T0" y="T1"/>
                </a:cxn>
                <a:cxn ang="0">
                  <a:pos x="T2" y="T3"/>
                </a:cxn>
                <a:cxn ang="0">
                  <a:pos x="T4" y="T5"/>
                </a:cxn>
                <a:cxn ang="0">
                  <a:pos x="T6" y="T7"/>
                </a:cxn>
                <a:cxn ang="0">
                  <a:pos x="T8" y="T9"/>
                </a:cxn>
                <a:cxn ang="0">
                  <a:pos x="T10" y="T11"/>
                </a:cxn>
                <a:cxn ang="0">
                  <a:pos x="T12" y="T13"/>
                </a:cxn>
              </a:cxnLst>
              <a:rect l="T14" t="T15" r="T16" b="T17"/>
              <a:pathLst>
                <a:path w="264116" h="79740">
                  <a:moveTo>
                    <a:pt x="3227" y="348"/>
                  </a:moveTo>
                  <a:cubicBezTo>
                    <a:pt x="4303" y="465"/>
                    <a:pt x="6347" y="1429"/>
                    <a:pt x="9888" y="3794"/>
                  </a:cubicBezTo>
                  <a:cubicBezTo>
                    <a:pt x="24048" y="13256"/>
                    <a:pt x="111691" y="79740"/>
                    <a:pt x="252178" y="29766"/>
                  </a:cubicBezTo>
                  <a:cubicBezTo>
                    <a:pt x="252178" y="29766"/>
                    <a:pt x="264116" y="25308"/>
                    <a:pt x="253956" y="34033"/>
                  </a:cubicBezTo>
                  <a:cubicBezTo>
                    <a:pt x="247606" y="39486"/>
                    <a:pt x="193016" y="71594"/>
                    <a:pt x="127418" y="67459"/>
                  </a:cubicBezTo>
                  <a:cubicBezTo>
                    <a:pt x="88058" y="64977"/>
                    <a:pt x="44736" y="49449"/>
                    <a:pt x="5493" y="7286"/>
                  </a:cubicBezTo>
                  <a:cubicBezTo>
                    <a:pt x="5493" y="7286"/>
                    <a:pt x="0" y="0"/>
                    <a:pt x="3227" y="348"/>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Shape 95"/>
            <p:cNvSpPr>
              <a:spLocks/>
            </p:cNvSpPr>
            <p:nvPr/>
          </p:nvSpPr>
          <p:spPr bwMode="auto">
            <a:xfrm>
              <a:off x="355" y="6241"/>
              <a:ext cx="2959" cy="998"/>
            </a:xfrm>
            <a:custGeom>
              <a:avLst/>
              <a:gdLst>
                <a:gd name="T0" fmla="*/ 3593 w 295961"/>
                <a:gd name="T1" fmla="*/ 939 h 99843"/>
                <a:gd name="T2" fmla="*/ 10846 w 295961"/>
                <a:gd name="T3" fmla="*/ 5635 h 99843"/>
                <a:gd name="T4" fmla="*/ 279946 w 295961"/>
                <a:gd name="T5" fmla="*/ 49132 h 99843"/>
                <a:gd name="T6" fmla="*/ 284226 w 295961"/>
                <a:gd name="T7" fmla="*/ 53133 h 99843"/>
                <a:gd name="T8" fmla="*/ 172779 w 295961"/>
                <a:gd name="T9" fmla="*/ 90595 h 99843"/>
                <a:gd name="T10" fmla="*/ 5715 w 295961"/>
                <a:gd name="T11" fmla="*/ 8365 h 99843"/>
                <a:gd name="T12" fmla="*/ 3593 w 295961"/>
                <a:gd name="T13" fmla="*/ 939 h 99843"/>
                <a:gd name="T14" fmla="*/ 0 w 295961"/>
                <a:gd name="T15" fmla="*/ 0 h 99843"/>
                <a:gd name="T16" fmla="*/ 295961 w 295961"/>
                <a:gd name="T17" fmla="*/ 99843 h 99843"/>
              </a:gdLst>
              <a:ahLst/>
              <a:cxnLst>
                <a:cxn ang="0">
                  <a:pos x="T0" y="T1"/>
                </a:cxn>
                <a:cxn ang="0">
                  <a:pos x="T2" y="T3"/>
                </a:cxn>
                <a:cxn ang="0">
                  <a:pos x="T4" y="T5"/>
                </a:cxn>
                <a:cxn ang="0">
                  <a:pos x="T6" y="T7"/>
                </a:cxn>
                <a:cxn ang="0">
                  <a:pos x="T8" y="T9"/>
                </a:cxn>
                <a:cxn ang="0">
                  <a:pos x="T10" y="T11"/>
                </a:cxn>
                <a:cxn ang="0">
                  <a:pos x="T12" y="T13"/>
                </a:cxn>
              </a:cxnLst>
              <a:rect l="T14" t="T15" r="T16" b="T17"/>
              <a:pathLst>
                <a:path w="295961" h="99843">
                  <a:moveTo>
                    <a:pt x="3593" y="939"/>
                  </a:moveTo>
                  <a:cubicBezTo>
                    <a:pt x="4791" y="1253"/>
                    <a:pt x="7023" y="2600"/>
                    <a:pt x="10846" y="5635"/>
                  </a:cubicBezTo>
                  <a:cubicBezTo>
                    <a:pt x="26136" y="17776"/>
                    <a:pt x="119393" y="99843"/>
                    <a:pt x="279946" y="49132"/>
                  </a:cubicBezTo>
                  <a:cubicBezTo>
                    <a:pt x="279946" y="49132"/>
                    <a:pt x="295961" y="43138"/>
                    <a:pt x="284226" y="53133"/>
                  </a:cubicBezTo>
                  <a:cubicBezTo>
                    <a:pt x="271583" y="63896"/>
                    <a:pt x="226815" y="87220"/>
                    <a:pt x="172779" y="90595"/>
                  </a:cubicBezTo>
                  <a:cubicBezTo>
                    <a:pt x="118742" y="93970"/>
                    <a:pt x="55435" y="77396"/>
                    <a:pt x="5715" y="8365"/>
                  </a:cubicBezTo>
                  <a:cubicBezTo>
                    <a:pt x="5715" y="8365"/>
                    <a:pt x="0" y="0"/>
                    <a:pt x="3593" y="939"/>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Shape 96"/>
            <p:cNvSpPr>
              <a:spLocks/>
            </p:cNvSpPr>
            <p:nvPr/>
          </p:nvSpPr>
          <p:spPr bwMode="auto">
            <a:xfrm>
              <a:off x="1550" y="7626"/>
              <a:ext cx="4312" cy="944"/>
            </a:xfrm>
            <a:custGeom>
              <a:avLst/>
              <a:gdLst>
                <a:gd name="T0" fmla="*/ 425940 w 431209"/>
                <a:gd name="T1" fmla="*/ 648 h 94361"/>
                <a:gd name="T2" fmla="*/ 423316 w 431209"/>
                <a:gd name="T3" fmla="*/ 6655 h 94361"/>
                <a:gd name="T4" fmla="*/ 205498 w 431209"/>
                <a:gd name="T5" fmla="*/ 70631 h 94361"/>
                <a:gd name="T6" fmla="*/ 16231 w 431209"/>
                <a:gd name="T7" fmla="*/ 13615 h 94361"/>
                <a:gd name="T8" fmla="*/ 23305 w 431209"/>
                <a:gd name="T9" fmla="*/ 10109 h 94361"/>
                <a:gd name="T10" fmla="*/ 416725 w 431209"/>
                <a:gd name="T11" fmla="*/ 3404 h 94361"/>
                <a:gd name="T12" fmla="*/ 425940 w 431209"/>
                <a:gd name="T13" fmla="*/ 648 h 94361"/>
                <a:gd name="T14" fmla="*/ 0 w 431209"/>
                <a:gd name="T15" fmla="*/ 0 h 94361"/>
                <a:gd name="T16" fmla="*/ 431209 w 431209"/>
                <a:gd name="T17" fmla="*/ 94361 h 94361"/>
              </a:gdLst>
              <a:ahLst/>
              <a:cxnLst>
                <a:cxn ang="0">
                  <a:pos x="T0" y="T1"/>
                </a:cxn>
                <a:cxn ang="0">
                  <a:pos x="T2" y="T3"/>
                </a:cxn>
                <a:cxn ang="0">
                  <a:pos x="T4" y="T5"/>
                </a:cxn>
                <a:cxn ang="0">
                  <a:pos x="T6" y="T7"/>
                </a:cxn>
                <a:cxn ang="0">
                  <a:pos x="T8" y="T9"/>
                </a:cxn>
                <a:cxn ang="0">
                  <a:pos x="T10" y="T11"/>
                </a:cxn>
                <a:cxn ang="0">
                  <a:pos x="T12" y="T13"/>
                </a:cxn>
              </a:cxnLst>
              <a:rect l="T14" t="T15" r="T16" b="T17"/>
              <a:pathLst>
                <a:path w="431209" h="94361">
                  <a:moveTo>
                    <a:pt x="425940" y="648"/>
                  </a:moveTo>
                  <a:cubicBezTo>
                    <a:pt x="429562" y="0"/>
                    <a:pt x="431209" y="813"/>
                    <a:pt x="423316" y="6655"/>
                  </a:cubicBezTo>
                  <a:cubicBezTo>
                    <a:pt x="402052" y="22379"/>
                    <a:pt x="310069" y="67908"/>
                    <a:pt x="205498" y="70631"/>
                  </a:cubicBezTo>
                  <a:cubicBezTo>
                    <a:pt x="142755" y="72265"/>
                    <a:pt x="75481" y="58487"/>
                    <a:pt x="16231" y="13615"/>
                  </a:cubicBezTo>
                  <a:cubicBezTo>
                    <a:pt x="16231" y="13615"/>
                    <a:pt x="0" y="635"/>
                    <a:pt x="23305" y="10109"/>
                  </a:cubicBezTo>
                  <a:cubicBezTo>
                    <a:pt x="46609" y="19596"/>
                    <a:pt x="196469" y="94361"/>
                    <a:pt x="416725" y="3404"/>
                  </a:cubicBezTo>
                  <a:cubicBezTo>
                    <a:pt x="416725" y="3404"/>
                    <a:pt x="422320" y="1295"/>
                    <a:pt x="425940" y="648"/>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Shape 97"/>
            <p:cNvSpPr>
              <a:spLocks/>
            </p:cNvSpPr>
            <p:nvPr/>
          </p:nvSpPr>
          <p:spPr bwMode="auto">
            <a:xfrm>
              <a:off x="0" y="0"/>
              <a:ext cx="8766" cy="5999"/>
            </a:xfrm>
            <a:custGeom>
              <a:avLst/>
              <a:gdLst>
                <a:gd name="T0" fmla="*/ 577875 w 876617"/>
                <a:gd name="T1" fmla="*/ 2997 h 599986"/>
                <a:gd name="T2" fmla="*/ 837108 w 876617"/>
                <a:gd name="T3" fmla="*/ 504342 h 599986"/>
                <a:gd name="T4" fmla="*/ 652628 w 876617"/>
                <a:gd name="T5" fmla="*/ 598132 h 599986"/>
                <a:gd name="T6" fmla="*/ 645528 w 876617"/>
                <a:gd name="T7" fmla="*/ 597065 h 599986"/>
                <a:gd name="T8" fmla="*/ 584175 w 876617"/>
                <a:gd name="T9" fmla="*/ 579399 h 599986"/>
                <a:gd name="T10" fmla="*/ 527469 w 876617"/>
                <a:gd name="T11" fmla="*/ 544969 h 599986"/>
                <a:gd name="T12" fmla="*/ 501561 w 876617"/>
                <a:gd name="T13" fmla="*/ 515379 h 599986"/>
                <a:gd name="T14" fmla="*/ 404241 w 876617"/>
                <a:gd name="T15" fmla="*/ 455460 h 599986"/>
                <a:gd name="T16" fmla="*/ 344678 w 876617"/>
                <a:gd name="T17" fmla="*/ 453847 h 599986"/>
                <a:gd name="T18" fmla="*/ 281064 w 876617"/>
                <a:gd name="T19" fmla="*/ 461251 h 599986"/>
                <a:gd name="T20" fmla="*/ 178498 w 876617"/>
                <a:gd name="T21" fmla="*/ 464020 h 599986"/>
                <a:gd name="T22" fmla="*/ 170409 w 876617"/>
                <a:gd name="T23" fmla="*/ 469493 h 599986"/>
                <a:gd name="T24" fmla="*/ 196050 w 876617"/>
                <a:gd name="T25" fmla="*/ 504927 h 599986"/>
                <a:gd name="T26" fmla="*/ 244234 w 876617"/>
                <a:gd name="T27" fmla="*/ 520953 h 599986"/>
                <a:gd name="T28" fmla="*/ 256946 w 876617"/>
                <a:gd name="T29" fmla="*/ 520243 h 599986"/>
                <a:gd name="T30" fmla="*/ 383870 w 876617"/>
                <a:gd name="T31" fmla="*/ 500354 h 599986"/>
                <a:gd name="T32" fmla="*/ 391719 w 876617"/>
                <a:gd name="T33" fmla="*/ 505510 h 599986"/>
                <a:gd name="T34" fmla="*/ 394881 w 876617"/>
                <a:gd name="T35" fmla="*/ 518413 h 599986"/>
                <a:gd name="T36" fmla="*/ 344678 w 876617"/>
                <a:gd name="T37" fmla="*/ 538505 h 599986"/>
                <a:gd name="T38" fmla="*/ 237642 w 876617"/>
                <a:gd name="T39" fmla="*/ 564223 h 599986"/>
                <a:gd name="T40" fmla="*/ 181013 w 876617"/>
                <a:gd name="T41" fmla="*/ 577824 h 599986"/>
                <a:gd name="T42" fmla="*/ 162852 w 876617"/>
                <a:gd name="T43" fmla="*/ 580631 h 599986"/>
                <a:gd name="T44" fmla="*/ 114363 w 876617"/>
                <a:gd name="T45" fmla="*/ 580542 h 599986"/>
                <a:gd name="T46" fmla="*/ 95694 w 876617"/>
                <a:gd name="T47" fmla="*/ 577252 h 599986"/>
                <a:gd name="T48" fmla="*/ 2934 w 876617"/>
                <a:gd name="T49" fmla="*/ 516826 h 599986"/>
                <a:gd name="T50" fmla="*/ 95961 w 876617"/>
                <a:gd name="T51" fmla="*/ 559155 h 599986"/>
                <a:gd name="T52" fmla="*/ 112535 w 876617"/>
                <a:gd name="T53" fmla="*/ 560629 h 599986"/>
                <a:gd name="T54" fmla="*/ 121996 w 876617"/>
                <a:gd name="T55" fmla="*/ 560895 h 599986"/>
                <a:gd name="T56" fmla="*/ 143929 w 876617"/>
                <a:gd name="T57" fmla="*/ 559562 h 599986"/>
                <a:gd name="T58" fmla="*/ 214846 w 876617"/>
                <a:gd name="T59" fmla="*/ 541985 h 599986"/>
                <a:gd name="T60" fmla="*/ 223926 w 876617"/>
                <a:gd name="T61" fmla="*/ 538823 h 599986"/>
                <a:gd name="T62" fmla="*/ 199288 w 876617"/>
                <a:gd name="T63" fmla="*/ 520814 h 599986"/>
                <a:gd name="T64" fmla="*/ 198222 w 876617"/>
                <a:gd name="T65" fmla="*/ 519912 h 599986"/>
                <a:gd name="T66" fmla="*/ 167704 w 876617"/>
                <a:gd name="T67" fmla="*/ 481584 h 599986"/>
                <a:gd name="T68" fmla="*/ 168656 w 876617"/>
                <a:gd name="T69" fmla="*/ 454444 h 599986"/>
                <a:gd name="T70" fmla="*/ 189789 w 876617"/>
                <a:gd name="T71" fmla="*/ 456552 h 599986"/>
                <a:gd name="T72" fmla="*/ 265659 w 876617"/>
                <a:gd name="T73" fmla="*/ 444157 h 599986"/>
                <a:gd name="T74" fmla="*/ 384061 w 876617"/>
                <a:gd name="T75" fmla="*/ 425755 h 599986"/>
                <a:gd name="T76" fmla="*/ 482041 w 876617"/>
                <a:gd name="T77" fmla="*/ 449376 h 599986"/>
                <a:gd name="T78" fmla="*/ 520840 w 876617"/>
                <a:gd name="T79" fmla="*/ 481584 h 599986"/>
                <a:gd name="T80" fmla="*/ 584441 w 876617"/>
                <a:gd name="T81" fmla="*/ 528980 h 599986"/>
                <a:gd name="T82" fmla="*/ 670585 w 876617"/>
                <a:gd name="T83" fmla="*/ 550710 h 599986"/>
                <a:gd name="T84" fmla="*/ 572605 w 876617"/>
                <a:gd name="T85" fmla="*/ 7899 h 599986"/>
                <a:gd name="T86" fmla="*/ 0 w 876617"/>
                <a:gd name="T87" fmla="*/ 0 h 599986"/>
                <a:gd name="T88" fmla="*/ 876617 w 876617"/>
                <a:gd name="T89" fmla="*/ 599986 h 59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876617" h="599986">
                  <a:moveTo>
                    <a:pt x="568122" y="0"/>
                  </a:moveTo>
                  <a:cubicBezTo>
                    <a:pt x="569658" y="0"/>
                    <a:pt x="572643" y="812"/>
                    <a:pt x="577875" y="2997"/>
                  </a:cubicBezTo>
                  <a:cubicBezTo>
                    <a:pt x="592163" y="8927"/>
                    <a:pt x="726389" y="40284"/>
                    <a:pt x="826783" y="229971"/>
                  </a:cubicBezTo>
                  <a:cubicBezTo>
                    <a:pt x="865022" y="302222"/>
                    <a:pt x="876617" y="426694"/>
                    <a:pt x="837108" y="504342"/>
                  </a:cubicBezTo>
                  <a:cubicBezTo>
                    <a:pt x="801230" y="574853"/>
                    <a:pt x="741083" y="599986"/>
                    <a:pt x="681241" y="599986"/>
                  </a:cubicBezTo>
                  <a:cubicBezTo>
                    <a:pt x="671665" y="599986"/>
                    <a:pt x="662076" y="599338"/>
                    <a:pt x="652628" y="598132"/>
                  </a:cubicBezTo>
                  <a:cubicBezTo>
                    <a:pt x="651662" y="598017"/>
                    <a:pt x="650710" y="597852"/>
                    <a:pt x="649757" y="597725"/>
                  </a:cubicBezTo>
                  <a:cubicBezTo>
                    <a:pt x="648348" y="597522"/>
                    <a:pt x="646938" y="597281"/>
                    <a:pt x="645528" y="597065"/>
                  </a:cubicBezTo>
                  <a:cubicBezTo>
                    <a:pt x="625018" y="593839"/>
                    <a:pt x="605180" y="588060"/>
                    <a:pt x="586994" y="580542"/>
                  </a:cubicBezTo>
                  <a:cubicBezTo>
                    <a:pt x="586054" y="580161"/>
                    <a:pt x="585102" y="579793"/>
                    <a:pt x="584175" y="579399"/>
                  </a:cubicBezTo>
                  <a:cubicBezTo>
                    <a:pt x="562572" y="570179"/>
                    <a:pt x="543458" y="558584"/>
                    <a:pt x="528676" y="546049"/>
                  </a:cubicBezTo>
                  <a:cubicBezTo>
                    <a:pt x="528257" y="545693"/>
                    <a:pt x="527888" y="545325"/>
                    <a:pt x="527469" y="544969"/>
                  </a:cubicBezTo>
                  <a:cubicBezTo>
                    <a:pt x="520789" y="539191"/>
                    <a:pt x="514985" y="533247"/>
                    <a:pt x="510311" y="527240"/>
                  </a:cubicBezTo>
                  <a:cubicBezTo>
                    <a:pt x="507530" y="523659"/>
                    <a:pt x="504660" y="519633"/>
                    <a:pt x="501561" y="515379"/>
                  </a:cubicBezTo>
                  <a:cubicBezTo>
                    <a:pt x="493319" y="504062"/>
                    <a:pt x="483298" y="491032"/>
                    <a:pt x="467855" y="479806"/>
                  </a:cubicBezTo>
                  <a:cubicBezTo>
                    <a:pt x="452844" y="468884"/>
                    <a:pt x="432727" y="459689"/>
                    <a:pt x="404241" y="455460"/>
                  </a:cubicBezTo>
                  <a:cubicBezTo>
                    <a:pt x="393522" y="453872"/>
                    <a:pt x="381597" y="452996"/>
                    <a:pt x="368300" y="452996"/>
                  </a:cubicBezTo>
                  <a:cubicBezTo>
                    <a:pt x="360858" y="452996"/>
                    <a:pt x="352996" y="453275"/>
                    <a:pt x="344678" y="453847"/>
                  </a:cubicBezTo>
                  <a:cubicBezTo>
                    <a:pt x="335623" y="454469"/>
                    <a:pt x="326085" y="455422"/>
                    <a:pt x="315900" y="456819"/>
                  </a:cubicBezTo>
                  <a:cubicBezTo>
                    <a:pt x="303022" y="458571"/>
                    <a:pt x="291503" y="460032"/>
                    <a:pt x="281064" y="461251"/>
                  </a:cubicBezTo>
                  <a:cubicBezTo>
                    <a:pt x="240970" y="465962"/>
                    <a:pt x="217818" y="467423"/>
                    <a:pt x="203784" y="467423"/>
                  </a:cubicBezTo>
                  <a:cubicBezTo>
                    <a:pt x="186220" y="467423"/>
                    <a:pt x="182905" y="465124"/>
                    <a:pt x="178498" y="464020"/>
                  </a:cubicBezTo>
                  <a:cubicBezTo>
                    <a:pt x="177317" y="463728"/>
                    <a:pt x="176314" y="463588"/>
                    <a:pt x="175451" y="463588"/>
                  </a:cubicBezTo>
                  <a:cubicBezTo>
                    <a:pt x="171755" y="463588"/>
                    <a:pt x="170726" y="466103"/>
                    <a:pt x="170409" y="469493"/>
                  </a:cubicBezTo>
                  <a:cubicBezTo>
                    <a:pt x="170282" y="470890"/>
                    <a:pt x="170612" y="474510"/>
                    <a:pt x="175069" y="481584"/>
                  </a:cubicBezTo>
                  <a:cubicBezTo>
                    <a:pt x="179616" y="488785"/>
                    <a:pt x="186436" y="497471"/>
                    <a:pt x="196050" y="504927"/>
                  </a:cubicBezTo>
                  <a:cubicBezTo>
                    <a:pt x="200253" y="508190"/>
                    <a:pt x="204991" y="511149"/>
                    <a:pt x="210299" y="513664"/>
                  </a:cubicBezTo>
                  <a:cubicBezTo>
                    <a:pt x="219710" y="518109"/>
                    <a:pt x="230949" y="520953"/>
                    <a:pt x="244234" y="520953"/>
                  </a:cubicBezTo>
                  <a:cubicBezTo>
                    <a:pt x="245516" y="520953"/>
                    <a:pt x="246837" y="520928"/>
                    <a:pt x="248158" y="520878"/>
                  </a:cubicBezTo>
                  <a:cubicBezTo>
                    <a:pt x="251028" y="520763"/>
                    <a:pt x="253898" y="520636"/>
                    <a:pt x="256946" y="520243"/>
                  </a:cubicBezTo>
                  <a:cubicBezTo>
                    <a:pt x="264973" y="519201"/>
                    <a:pt x="273050" y="518096"/>
                    <a:pt x="281064" y="516953"/>
                  </a:cubicBezTo>
                  <a:cubicBezTo>
                    <a:pt x="325869" y="510565"/>
                    <a:pt x="368275" y="503148"/>
                    <a:pt x="383870" y="500354"/>
                  </a:cubicBezTo>
                  <a:cubicBezTo>
                    <a:pt x="384277" y="500278"/>
                    <a:pt x="384683" y="500240"/>
                    <a:pt x="385089" y="500240"/>
                  </a:cubicBezTo>
                  <a:cubicBezTo>
                    <a:pt x="388201" y="500240"/>
                    <a:pt x="390957" y="502373"/>
                    <a:pt x="391719" y="505510"/>
                  </a:cubicBezTo>
                  <a:lnTo>
                    <a:pt x="392913" y="510374"/>
                  </a:lnTo>
                  <a:lnTo>
                    <a:pt x="394881" y="518413"/>
                  </a:lnTo>
                  <a:cubicBezTo>
                    <a:pt x="395910" y="522592"/>
                    <a:pt x="393344" y="526808"/>
                    <a:pt x="389166" y="527812"/>
                  </a:cubicBezTo>
                  <a:lnTo>
                    <a:pt x="344678" y="538505"/>
                  </a:lnTo>
                  <a:lnTo>
                    <a:pt x="281064" y="553783"/>
                  </a:lnTo>
                  <a:lnTo>
                    <a:pt x="237642" y="564223"/>
                  </a:lnTo>
                  <a:lnTo>
                    <a:pt x="198933" y="573519"/>
                  </a:lnTo>
                  <a:cubicBezTo>
                    <a:pt x="193230" y="575094"/>
                    <a:pt x="187312" y="576593"/>
                    <a:pt x="181013" y="577824"/>
                  </a:cubicBezTo>
                  <a:cubicBezTo>
                    <a:pt x="176276" y="578764"/>
                    <a:pt x="171323" y="579526"/>
                    <a:pt x="166307" y="580186"/>
                  </a:cubicBezTo>
                  <a:cubicBezTo>
                    <a:pt x="165151" y="580339"/>
                    <a:pt x="164020" y="580504"/>
                    <a:pt x="162852" y="580631"/>
                  </a:cubicBezTo>
                  <a:cubicBezTo>
                    <a:pt x="155054" y="581533"/>
                    <a:pt x="146964" y="582054"/>
                    <a:pt x="138671" y="582054"/>
                  </a:cubicBezTo>
                  <a:cubicBezTo>
                    <a:pt x="130734" y="582054"/>
                    <a:pt x="122606" y="581583"/>
                    <a:pt x="114363" y="580542"/>
                  </a:cubicBezTo>
                  <a:cubicBezTo>
                    <a:pt x="112027" y="580250"/>
                    <a:pt x="109703" y="579971"/>
                    <a:pt x="107353" y="579577"/>
                  </a:cubicBezTo>
                  <a:cubicBezTo>
                    <a:pt x="103480" y="578942"/>
                    <a:pt x="99593" y="578180"/>
                    <a:pt x="95694" y="577252"/>
                  </a:cubicBezTo>
                  <a:cubicBezTo>
                    <a:pt x="65088" y="570052"/>
                    <a:pt x="33795" y="553961"/>
                    <a:pt x="5563" y="523442"/>
                  </a:cubicBezTo>
                  <a:cubicBezTo>
                    <a:pt x="5563" y="523442"/>
                    <a:pt x="0" y="516826"/>
                    <a:pt x="2934" y="516826"/>
                  </a:cubicBezTo>
                  <a:cubicBezTo>
                    <a:pt x="3975" y="516826"/>
                    <a:pt x="6109" y="517665"/>
                    <a:pt x="9957" y="519950"/>
                  </a:cubicBezTo>
                  <a:cubicBezTo>
                    <a:pt x="33350" y="533857"/>
                    <a:pt x="57150" y="553173"/>
                    <a:pt x="95961" y="559155"/>
                  </a:cubicBezTo>
                  <a:cubicBezTo>
                    <a:pt x="99860" y="559752"/>
                    <a:pt x="103937" y="560184"/>
                    <a:pt x="108166" y="560476"/>
                  </a:cubicBezTo>
                  <a:cubicBezTo>
                    <a:pt x="109576" y="560577"/>
                    <a:pt x="111087" y="560565"/>
                    <a:pt x="112535" y="560629"/>
                  </a:cubicBezTo>
                  <a:cubicBezTo>
                    <a:pt x="115214" y="560743"/>
                    <a:pt x="117843" y="560895"/>
                    <a:pt x="120637" y="560895"/>
                  </a:cubicBezTo>
                  <a:cubicBezTo>
                    <a:pt x="121082" y="560895"/>
                    <a:pt x="121539" y="560895"/>
                    <a:pt x="121996" y="560895"/>
                  </a:cubicBezTo>
                  <a:cubicBezTo>
                    <a:pt x="126035" y="560870"/>
                    <a:pt x="130277" y="560654"/>
                    <a:pt x="134620" y="560336"/>
                  </a:cubicBezTo>
                  <a:cubicBezTo>
                    <a:pt x="137681" y="560120"/>
                    <a:pt x="140703" y="559930"/>
                    <a:pt x="143929" y="559562"/>
                  </a:cubicBezTo>
                  <a:cubicBezTo>
                    <a:pt x="146812" y="559219"/>
                    <a:pt x="149873" y="558711"/>
                    <a:pt x="152883" y="558254"/>
                  </a:cubicBezTo>
                  <a:cubicBezTo>
                    <a:pt x="170955" y="555472"/>
                    <a:pt x="191452" y="550252"/>
                    <a:pt x="214846" y="541985"/>
                  </a:cubicBezTo>
                  <a:cubicBezTo>
                    <a:pt x="215773" y="541655"/>
                    <a:pt x="216649" y="541362"/>
                    <a:pt x="217576" y="541032"/>
                  </a:cubicBezTo>
                  <a:cubicBezTo>
                    <a:pt x="219735" y="540258"/>
                    <a:pt x="221729" y="539661"/>
                    <a:pt x="223926" y="538823"/>
                  </a:cubicBezTo>
                  <a:cubicBezTo>
                    <a:pt x="223507" y="538581"/>
                    <a:pt x="217462" y="534988"/>
                    <a:pt x="209334" y="528891"/>
                  </a:cubicBezTo>
                  <a:cubicBezTo>
                    <a:pt x="206222" y="526567"/>
                    <a:pt x="202819" y="523836"/>
                    <a:pt x="199288" y="520814"/>
                  </a:cubicBezTo>
                  <a:cubicBezTo>
                    <a:pt x="199250" y="520433"/>
                    <a:pt x="199136" y="520078"/>
                    <a:pt x="199123" y="519696"/>
                  </a:cubicBezTo>
                  <a:cubicBezTo>
                    <a:pt x="199123" y="519696"/>
                    <a:pt x="198793" y="519773"/>
                    <a:pt x="198222" y="519912"/>
                  </a:cubicBezTo>
                  <a:cubicBezTo>
                    <a:pt x="194018" y="516255"/>
                    <a:pt x="189725" y="512102"/>
                    <a:pt x="185585" y="507606"/>
                  </a:cubicBezTo>
                  <a:cubicBezTo>
                    <a:pt x="178524" y="499910"/>
                    <a:pt x="172009" y="491147"/>
                    <a:pt x="167704" y="481584"/>
                  </a:cubicBezTo>
                  <a:cubicBezTo>
                    <a:pt x="164351" y="474154"/>
                    <a:pt x="162547" y="471081"/>
                    <a:pt x="162420" y="459942"/>
                  </a:cubicBezTo>
                  <a:cubicBezTo>
                    <a:pt x="162420" y="459942"/>
                    <a:pt x="164071" y="454444"/>
                    <a:pt x="168656" y="454444"/>
                  </a:cubicBezTo>
                  <a:cubicBezTo>
                    <a:pt x="168745" y="454444"/>
                    <a:pt x="168834" y="454444"/>
                    <a:pt x="168923" y="454457"/>
                  </a:cubicBezTo>
                  <a:cubicBezTo>
                    <a:pt x="170650" y="454533"/>
                    <a:pt x="176428" y="456552"/>
                    <a:pt x="189789" y="456552"/>
                  </a:cubicBezTo>
                  <a:cubicBezTo>
                    <a:pt x="201409" y="456552"/>
                    <a:pt x="218770" y="455028"/>
                    <a:pt x="244170" y="449376"/>
                  </a:cubicBezTo>
                  <a:cubicBezTo>
                    <a:pt x="250838" y="447891"/>
                    <a:pt x="257924" y="446201"/>
                    <a:pt x="265659" y="444157"/>
                  </a:cubicBezTo>
                  <a:cubicBezTo>
                    <a:pt x="288684" y="438099"/>
                    <a:pt x="315989" y="431685"/>
                    <a:pt x="344678" y="428231"/>
                  </a:cubicBezTo>
                  <a:cubicBezTo>
                    <a:pt x="357619" y="426669"/>
                    <a:pt x="370827" y="425755"/>
                    <a:pt x="384061" y="425755"/>
                  </a:cubicBezTo>
                  <a:cubicBezTo>
                    <a:pt x="390677" y="425755"/>
                    <a:pt x="397307" y="425983"/>
                    <a:pt x="403911" y="426465"/>
                  </a:cubicBezTo>
                  <a:cubicBezTo>
                    <a:pt x="431241" y="428498"/>
                    <a:pt x="458026" y="435280"/>
                    <a:pt x="482041" y="449376"/>
                  </a:cubicBezTo>
                  <a:cubicBezTo>
                    <a:pt x="494348" y="456590"/>
                    <a:pt x="506006" y="465531"/>
                    <a:pt x="516496" y="477024"/>
                  </a:cubicBezTo>
                  <a:cubicBezTo>
                    <a:pt x="517919" y="478574"/>
                    <a:pt x="519379" y="480072"/>
                    <a:pt x="520840" y="481584"/>
                  </a:cubicBezTo>
                  <a:cubicBezTo>
                    <a:pt x="527507" y="488517"/>
                    <a:pt x="534556" y="495046"/>
                    <a:pt x="541960" y="501116"/>
                  </a:cubicBezTo>
                  <a:cubicBezTo>
                    <a:pt x="555193" y="511987"/>
                    <a:pt x="569468" y="521373"/>
                    <a:pt x="584441" y="528980"/>
                  </a:cubicBezTo>
                  <a:cubicBezTo>
                    <a:pt x="606196" y="540029"/>
                    <a:pt x="629374" y="547281"/>
                    <a:pt x="652793" y="549757"/>
                  </a:cubicBezTo>
                  <a:cubicBezTo>
                    <a:pt x="658711" y="550392"/>
                    <a:pt x="664642" y="550710"/>
                    <a:pt x="670585" y="550710"/>
                  </a:cubicBezTo>
                  <a:cubicBezTo>
                    <a:pt x="708114" y="550710"/>
                    <a:pt x="745515" y="537845"/>
                    <a:pt x="777926" y="508038"/>
                  </a:cubicBezTo>
                  <a:cubicBezTo>
                    <a:pt x="859142" y="433336"/>
                    <a:pt x="813194" y="127076"/>
                    <a:pt x="572605" y="7899"/>
                  </a:cubicBezTo>
                  <a:cubicBezTo>
                    <a:pt x="572605" y="7899"/>
                    <a:pt x="563359" y="0"/>
                    <a:pt x="568122"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Shape 98"/>
            <p:cNvSpPr>
              <a:spLocks/>
            </p:cNvSpPr>
            <p:nvPr/>
          </p:nvSpPr>
          <p:spPr bwMode="auto">
            <a:xfrm>
              <a:off x="3806" y="4257"/>
              <a:ext cx="53" cy="1"/>
            </a:xfrm>
            <a:custGeom>
              <a:avLst/>
              <a:gdLst>
                <a:gd name="T0" fmla="*/ 3454 w 5347"/>
                <a:gd name="T1" fmla="*/ 0 h 114"/>
                <a:gd name="T2" fmla="*/ 5347 w 5347"/>
                <a:gd name="T3" fmla="*/ 76 h 114"/>
                <a:gd name="T4" fmla="*/ 0 w 5347"/>
                <a:gd name="T5" fmla="*/ 114 h 114"/>
                <a:gd name="T6" fmla="*/ 3454 w 5347"/>
                <a:gd name="T7" fmla="*/ 0 h 114"/>
                <a:gd name="T8" fmla="*/ 0 w 5347"/>
                <a:gd name="T9" fmla="*/ 0 h 114"/>
                <a:gd name="T10" fmla="*/ 5347 w 5347"/>
                <a:gd name="T11" fmla="*/ 114 h 114"/>
              </a:gdLst>
              <a:ahLst/>
              <a:cxnLst>
                <a:cxn ang="0">
                  <a:pos x="T0" y="T1"/>
                </a:cxn>
                <a:cxn ang="0">
                  <a:pos x="T2" y="T3"/>
                </a:cxn>
                <a:cxn ang="0">
                  <a:pos x="T4" y="T5"/>
                </a:cxn>
                <a:cxn ang="0">
                  <a:pos x="T6" y="T7"/>
                </a:cxn>
              </a:cxnLst>
              <a:rect l="T8" t="T9" r="T10" b="T11"/>
              <a:pathLst>
                <a:path w="5347" h="114">
                  <a:moveTo>
                    <a:pt x="3454" y="0"/>
                  </a:moveTo>
                  <a:cubicBezTo>
                    <a:pt x="4077" y="0"/>
                    <a:pt x="4712" y="63"/>
                    <a:pt x="5347" y="76"/>
                  </a:cubicBezTo>
                  <a:cubicBezTo>
                    <a:pt x="3569" y="63"/>
                    <a:pt x="1778" y="88"/>
                    <a:pt x="0" y="114"/>
                  </a:cubicBezTo>
                  <a:cubicBezTo>
                    <a:pt x="1156" y="102"/>
                    <a:pt x="2299" y="0"/>
                    <a:pt x="3454" y="0"/>
                  </a:cubicBezTo>
                  <a:close/>
                </a:path>
              </a:pathLst>
            </a:custGeom>
            <a:solidFill>
              <a:srgbClr val="F8B0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6" name="Shape 99"/>
            <p:cNvSpPr>
              <a:spLocks/>
            </p:cNvSpPr>
            <p:nvPr/>
          </p:nvSpPr>
          <p:spPr bwMode="auto">
            <a:xfrm>
              <a:off x="2709" y="2447"/>
              <a:ext cx="2047" cy="1615"/>
            </a:xfrm>
            <a:custGeom>
              <a:avLst/>
              <a:gdLst>
                <a:gd name="T0" fmla="*/ 73698 w 204622"/>
                <a:gd name="T1" fmla="*/ 0 h 161480"/>
                <a:gd name="T2" fmla="*/ 133261 w 204622"/>
                <a:gd name="T3" fmla="*/ 0 h 161480"/>
                <a:gd name="T4" fmla="*/ 133261 w 204622"/>
                <a:gd name="T5" fmla="*/ 17818 h 161480"/>
                <a:gd name="T6" fmla="*/ 132931 w 204622"/>
                <a:gd name="T7" fmla="*/ 17818 h 161480"/>
                <a:gd name="T8" fmla="*/ 132931 w 204622"/>
                <a:gd name="T9" fmla="*/ 81432 h 161480"/>
                <a:gd name="T10" fmla="*/ 133261 w 204622"/>
                <a:gd name="T11" fmla="*/ 81432 h 161480"/>
                <a:gd name="T12" fmla="*/ 133261 w 204622"/>
                <a:gd name="T13" fmla="*/ 81826 h 161480"/>
                <a:gd name="T14" fmla="*/ 196875 w 204622"/>
                <a:gd name="T15" fmla="*/ 81826 h 161480"/>
                <a:gd name="T16" fmla="*/ 196875 w 204622"/>
                <a:gd name="T17" fmla="*/ 81432 h 161480"/>
                <a:gd name="T18" fmla="*/ 204622 w 204622"/>
                <a:gd name="T19" fmla="*/ 81432 h 161480"/>
                <a:gd name="T20" fmla="*/ 204622 w 204622"/>
                <a:gd name="T21" fmla="*/ 140995 h 161480"/>
                <a:gd name="T22" fmla="*/ 196875 w 204622"/>
                <a:gd name="T23" fmla="*/ 140995 h 161480"/>
                <a:gd name="T24" fmla="*/ 133261 w 204622"/>
                <a:gd name="T25" fmla="*/ 140995 h 161480"/>
                <a:gd name="T26" fmla="*/ 132931 w 204622"/>
                <a:gd name="T27" fmla="*/ 140995 h 161480"/>
                <a:gd name="T28" fmla="*/ 132931 w 204622"/>
                <a:gd name="T29" fmla="*/ 159817 h 161480"/>
                <a:gd name="T30" fmla="*/ 113081 w 204622"/>
                <a:gd name="T31" fmla="*/ 159093 h 161480"/>
                <a:gd name="T32" fmla="*/ 73698 w 204622"/>
                <a:gd name="T33" fmla="*/ 161480 h 161480"/>
                <a:gd name="T34" fmla="*/ 73698 w 204622"/>
                <a:gd name="T35" fmla="*/ 140995 h 161480"/>
                <a:gd name="T36" fmla="*/ 71717 w 204622"/>
                <a:gd name="T37" fmla="*/ 140995 h 161480"/>
                <a:gd name="T38" fmla="*/ 71717 w 204622"/>
                <a:gd name="T39" fmla="*/ 140957 h 161480"/>
                <a:gd name="T40" fmla="*/ 0 w 204622"/>
                <a:gd name="T41" fmla="*/ 140957 h 161480"/>
                <a:gd name="T42" fmla="*/ 0 w 204622"/>
                <a:gd name="T43" fmla="*/ 81394 h 161480"/>
                <a:gd name="T44" fmla="*/ 10084 w 204622"/>
                <a:gd name="T45" fmla="*/ 81394 h 161480"/>
                <a:gd name="T46" fmla="*/ 10084 w 204622"/>
                <a:gd name="T47" fmla="*/ 81826 h 161480"/>
                <a:gd name="T48" fmla="*/ 73698 w 204622"/>
                <a:gd name="T49" fmla="*/ 81826 h 161480"/>
                <a:gd name="T50" fmla="*/ 73698 w 204622"/>
                <a:gd name="T51" fmla="*/ 0 h 161480"/>
                <a:gd name="T52" fmla="*/ 0 w 204622"/>
                <a:gd name="T53" fmla="*/ 0 h 161480"/>
                <a:gd name="T54" fmla="*/ 204622 w 204622"/>
                <a:gd name="T55" fmla="*/ 161480 h 16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204622" h="161480">
                  <a:moveTo>
                    <a:pt x="73698" y="0"/>
                  </a:moveTo>
                  <a:lnTo>
                    <a:pt x="133261" y="0"/>
                  </a:lnTo>
                  <a:lnTo>
                    <a:pt x="133261" y="17818"/>
                  </a:lnTo>
                  <a:lnTo>
                    <a:pt x="132931" y="17818"/>
                  </a:lnTo>
                  <a:lnTo>
                    <a:pt x="132931" y="81432"/>
                  </a:lnTo>
                  <a:lnTo>
                    <a:pt x="133261" y="81432"/>
                  </a:lnTo>
                  <a:lnTo>
                    <a:pt x="133261" y="81826"/>
                  </a:lnTo>
                  <a:lnTo>
                    <a:pt x="196875" y="81826"/>
                  </a:lnTo>
                  <a:lnTo>
                    <a:pt x="196875" y="81432"/>
                  </a:lnTo>
                  <a:lnTo>
                    <a:pt x="204622" y="81432"/>
                  </a:lnTo>
                  <a:lnTo>
                    <a:pt x="204622" y="140995"/>
                  </a:lnTo>
                  <a:lnTo>
                    <a:pt x="196875" y="140995"/>
                  </a:lnTo>
                  <a:lnTo>
                    <a:pt x="133261" y="140995"/>
                  </a:lnTo>
                  <a:lnTo>
                    <a:pt x="132931" y="140995"/>
                  </a:lnTo>
                  <a:lnTo>
                    <a:pt x="132931" y="159817"/>
                  </a:lnTo>
                  <a:cubicBezTo>
                    <a:pt x="126454" y="159372"/>
                    <a:pt x="119824" y="159093"/>
                    <a:pt x="113081" y="159093"/>
                  </a:cubicBezTo>
                  <a:cubicBezTo>
                    <a:pt x="100520" y="159093"/>
                    <a:pt x="87249" y="159944"/>
                    <a:pt x="73698" y="161480"/>
                  </a:cubicBezTo>
                  <a:lnTo>
                    <a:pt x="73698" y="140995"/>
                  </a:lnTo>
                  <a:lnTo>
                    <a:pt x="71717" y="140995"/>
                  </a:lnTo>
                  <a:lnTo>
                    <a:pt x="71717" y="140957"/>
                  </a:lnTo>
                  <a:lnTo>
                    <a:pt x="0" y="140957"/>
                  </a:lnTo>
                  <a:lnTo>
                    <a:pt x="0" y="81394"/>
                  </a:lnTo>
                  <a:lnTo>
                    <a:pt x="10084" y="81394"/>
                  </a:lnTo>
                  <a:lnTo>
                    <a:pt x="10084" y="81826"/>
                  </a:lnTo>
                  <a:lnTo>
                    <a:pt x="73698" y="81826"/>
                  </a:lnTo>
                  <a:lnTo>
                    <a:pt x="73698" y="0"/>
                  </a:lnTo>
                  <a:close/>
                </a:path>
              </a:pathLst>
            </a:custGeom>
            <a:solidFill>
              <a:srgbClr val="F8B0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7" name="Shape 100"/>
            <p:cNvSpPr>
              <a:spLocks/>
            </p:cNvSpPr>
            <p:nvPr/>
          </p:nvSpPr>
          <p:spPr bwMode="auto">
            <a:xfrm>
              <a:off x="1125" y="5606"/>
              <a:ext cx="94" cy="3"/>
            </a:xfrm>
            <a:custGeom>
              <a:avLst/>
              <a:gdLst>
                <a:gd name="T0" fmla="*/ 0 w 9449"/>
                <a:gd name="T1" fmla="*/ 0 h 292"/>
                <a:gd name="T2" fmla="*/ 9449 w 9449"/>
                <a:gd name="T3" fmla="*/ 267 h 292"/>
                <a:gd name="T4" fmla="*/ 8090 w 9449"/>
                <a:gd name="T5" fmla="*/ 267 h 292"/>
                <a:gd name="T6" fmla="*/ 0 w 9449"/>
                <a:gd name="T7" fmla="*/ 0 h 292"/>
                <a:gd name="T8" fmla="*/ 0 w 9449"/>
                <a:gd name="T9" fmla="*/ 0 h 292"/>
                <a:gd name="T10" fmla="*/ 9449 w 9449"/>
                <a:gd name="T11" fmla="*/ 292 h 292"/>
              </a:gdLst>
              <a:ahLst/>
              <a:cxnLst>
                <a:cxn ang="0">
                  <a:pos x="T0" y="T1"/>
                </a:cxn>
                <a:cxn ang="0">
                  <a:pos x="T2" y="T3"/>
                </a:cxn>
                <a:cxn ang="0">
                  <a:pos x="T4" y="T5"/>
                </a:cxn>
                <a:cxn ang="0">
                  <a:pos x="T6" y="T7"/>
                </a:cxn>
              </a:cxnLst>
              <a:rect l="T8" t="T9" r="T10" b="T11"/>
              <a:pathLst>
                <a:path w="9449" h="292">
                  <a:moveTo>
                    <a:pt x="0" y="0"/>
                  </a:moveTo>
                  <a:cubicBezTo>
                    <a:pt x="3099" y="127"/>
                    <a:pt x="6172" y="292"/>
                    <a:pt x="9449" y="267"/>
                  </a:cubicBezTo>
                  <a:cubicBezTo>
                    <a:pt x="8992" y="267"/>
                    <a:pt x="8547" y="267"/>
                    <a:pt x="8090" y="267"/>
                  </a:cubicBezTo>
                  <a:cubicBezTo>
                    <a:pt x="5296" y="267"/>
                    <a:pt x="2667" y="114"/>
                    <a:pt x="0" y="0"/>
                  </a:cubicBezTo>
                  <a:close/>
                </a:path>
              </a:pathLst>
            </a:custGeom>
            <a:solidFill>
              <a:srgbClr val="9C817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8" name="Shape 101"/>
            <p:cNvSpPr>
              <a:spLocks/>
            </p:cNvSpPr>
            <p:nvPr/>
          </p:nvSpPr>
          <p:spPr bwMode="auto">
            <a:xfrm>
              <a:off x="3330" y="78"/>
              <a:ext cx="829" cy="830"/>
            </a:xfrm>
            <a:custGeom>
              <a:avLst/>
              <a:gdLst>
                <a:gd name="T0" fmla="*/ 41453 w 82906"/>
                <a:gd name="T1" fmla="*/ 0 h 82918"/>
                <a:gd name="T2" fmla="*/ 82906 w 82906"/>
                <a:gd name="T3" fmla="*/ 41440 h 82918"/>
                <a:gd name="T4" fmla="*/ 41453 w 82906"/>
                <a:gd name="T5" fmla="*/ 82918 h 82918"/>
                <a:gd name="T6" fmla="*/ 0 w 82906"/>
                <a:gd name="T7" fmla="*/ 41440 h 82918"/>
                <a:gd name="T8" fmla="*/ 41453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53" y="0"/>
                  </a:moveTo>
                  <a:cubicBezTo>
                    <a:pt x="64351" y="0"/>
                    <a:pt x="82906" y="18567"/>
                    <a:pt x="82906" y="41440"/>
                  </a:cubicBezTo>
                  <a:cubicBezTo>
                    <a:pt x="82906" y="64351"/>
                    <a:pt x="64351" y="82918"/>
                    <a:pt x="41453" y="82918"/>
                  </a:cubicBezTo>
                  <a:cubicBezTo>
                    <a:pt x="18555" y="82918"/>
                    <a:pt x="0" y="64351"/>
                    <a:pt x="0" y="41440"/>
                  </a:cubicBezTo>
                  <a:cubicBezTo>
                    <a:pt x="0" y="18567"/>
                    <a:pt x="18555" y="0"/>
                    <a:pt x="41453"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9" name="Shape 102"/>
            <p:cNvSpPr>
              <a:spLocks/>
            </p:cNvSpPr>
            <p:nvPr/>
          </p:nvSpPr>
          <p:spPr bwMode="auto">
            <a:xfrm>
              <a:off x="281" y="3104"/>
              <a:ext cx="829" cy="829"/>
            </a:xfrm>
            <a:custGeom>
              <a:avLst/>
              <a:gdLst>
                <a:gd name="T0" fmla="*/ 41440 w 82906"/>
                <a:gd name="T1" fmla="*/ 0 h 82918"/>
                <a:gd name="T2" fmla="*/ 82906 w 82906"/>
                <a:gd name="T3" fmla="*/ 41453 h 82918"/>
                <a:gd name="T4" fmla="*/ 41440 w 82906"/>
                <a:gd name="T5" fmla="*/ 82918 h 82918"/>
                <a:gd name="T6" fmla="*/ 0 w 82906"/>
                <a:gd name="T7" fmla="*/ 41453 h 82918"/>
                <a:gd name="T8" fmla="*/ 41440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40" y="0"/>
                  </a:moveTo>
                  <a:cubicBezTo>
                    <a:pt x="64351" y="0"/>
                    <a:pt x="82906" y="18555"/>
                    <a:pt x="82906" y="41453"/>
                  </a:cubicBezTo>
                  <a:cubicBezTo>
                    <a:pt x="82906" y="64364"/>
                    <a:pt x="64351" y="82918"/>
                    <a:pt x="41440" y="82918"/>
                  </a:cubicBezTo>
                  <a:cubicBezTo>
                    <a:pt x="18567" y="82918"/>
                    <a:pt x="0" y="64364"/>
                    <a:pt x="0" y="41453"/>
                  </a:cubicBezTo>
                  <a:cubicBezTo>
                    <a:pt x="0" y="18555"/>
                    <a:pt x="18567" y="0"/>
                    <a:pt x="41440"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Shape 103"/>
            <p:cNvSpPr>
              <a:spLocks/>
            </p:cNvSpPr>
            <p:nvPr/>
          </p:nvSpPr>
          <p:spPr bwMode="auto">
            <a:xfrm>
              <a:off x="6333" y="3104"/>
              <a:ext cx="829" cy="829"/>
            </a:xfrm>
            <a:custGeom>
              <a:avLst/>
              <a:gdLst>
                <a:gd name="T0" fmla="*/ 41465 w 82906"/>
                <a:gd name="T1" fmla="*/ 0 h 82918"/>
                <a:gd name="T2" fmla="*/ 82906 w 82906"/>
                <a:gd name="T3" fmla="*/ 41453 h 82918"/>
                <a:gd name="T4" fmla="*/ 41465 w 82906"/>
                <a:gd name="T5" fmla="*/ 82918 h 82918"/>
                <a:gd name="T6" fmla="*/ 0 w 82906"/>
                <a:gd name="T7" fmla="*/ 41453 h 82918"/>
                <a:gd name="T8" fmla="*/ 41465 w 82906"/>
                <a:gd name="T9" fmla="*/ 0 h 82918"/>
                <a:gd name="T10" fmla="*/ 0 w 82906"/>
                <a:gd name="T11" fmla="*/ 0 h 82918"/>
                <a:gd name="T12" fmla="*/ 82906 w 82906"/>
                <a:gd name="T13" fmla="*/ 82918 h 82918"/>
              </a:gdLst>
              <a:ahLst/>
              <a:cxnLst>
                <a:cxn ang="0">
                  <a:pos x="T0" y="T1"/>
                </a:cxn>
                <a:cxn ang="0">
                  <a:pos x="T2" y="T3"/>
                </a:cxn>
                <a:cxn ang="0">
                  <a:pos x="T4" y="T5"/>
                </a:cxn>
                <a:cxn ang="0">
                  <a:pos x="T6" y="T7"/>
                </a:cxn>
                <a:cxn ang="0">
                  <a:pos x="T8" y="T9"/>
                </a:cxn>
              </a:cxnLst>
              <a:rect l="T10" t="T11" r="T12" b="T13"/>
              <a:pathLst>
                <a:path w="82906" h="82918">
                  <a:moveTo>
                    <a:pt x="41465" y="0"/>
                  </a:moveTo>
                  <a:cubicBezTo>
                    <a:pt x="64338" y="0"/>
                    <a:pt x="82906" y="18555"/>
                    <a:pt x="82906" y="41453"/>
                  </a:cubicBezTo>
                  <a:cubicBezTo>
                    <a:pt x="82906" y="64364"/>
                    <a:pt x="64338" y="82918"/>
                    <a:pt x="41465" y="82918"/>
                  </a:cubicBezTo>
                  <a:cubicBezTo>
                    <a:pt x="18555" y="82918"/>
                    <a:pt x="0" y="64364"/>
                    <a:pt x="0" y="41453"/>
                  </a:cubicBezTo>
                  <a:cubicBezTo>
                    <a:pt x="0" y="18555"/>
                    <a:pt x="18555" y="0"/>
                    <a:pt x="41465"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1" name="Shape 104"/>
            <p:cNvSpPr>
              <a:spLocks/>
            </p:cNvSpPr>
            <p:nvPr/>
          </p:nvSpPr>
          <p:spPr bwMode="auto">
            <a:xfrm>
              <a:off x="836" y="1023"/>
              <a:ext cx="1645" cy="1274"/>
            </a:xfrm>
            <a:custGeom>
              <a:avLst/>
              <a:gdLst>
                <a:gd name="T0" fmla="*/ 14668 w 164541"/>
                <a:gd name="T1" fmla="*/ 0 h 127330"/>
                <a:gd name="T2" fmla="*/ 56070 w 164541"/>
                <a:gd name="T3" fmla="*/ 8903 h 127330"/>
                <a:gd name="T4" fmla="*/ 164541 w 164541"/>
                <a:gd name="T5" fmla="*/ 56579 h 127330"/>
                <a:gd name="T6" fmla="*/ 164541 w 164541"/>
                <a:gd name="T7" fmla="*/ 127330 h 127330"/>
                <a:gd name="T8" fmla="*/ 48730 w 164541"/>
                <a:gd name="T9" fmla="*/ 127330 h 127330"/>
                <a:gd name="T10" fmla="*/ 14668 w 164541"/>
                <a:gd name="T11" fmla="*/ 0 h 127330"/>
                <a:gd name="T12" fmla="*/ 0 w 164541"/>
                <a:gd name="T13" fmla="*/ 0 h 127330"/>
                <a:gd name="T14" fmla="*/ 164541 w 164541"/>
                <a:gd name="T15" fmla="*/ 127330 h 127330"/>
              </a:gdLst>
              <a:ahLst/>
              <a:cxnLst>
                <a:cxn ang="0">
                  <a:pos x="T0" y="T1"/>
                </a:cxn>
                <a:cxn ang="0">
                  <a:pos x="T2" y="T3"/>
                </a:cxn>
                <a:cxn ang="0">
                  <a:pos x="T4" y="T5"/>
                </a:cxn>
                <a:cxn ang="0">
                  <a:pos x="T6" y="T7"/>
                </a:cxn>
                <a:cxn ang="0">
                  <a:pos x="T8" y="T9"/>
                </a:cxn>
                <a:cxn ang="0">
                  <a:pos x="T10" y="T11"/>
                </a:cxn>
              </a:cxnLst>
              <a:rect l="T12" t="T13" r="T14" b="T15"/>
              <a:pathLst>
                <a:path w="164541" h="127330">
                  <a:moveTo>
                    <a:pt x="14668" y="0"/>
                  </a:moveTo>
                  <a:cubicBezTo>
                    <a:pt x="14668" y="0"/>
                    <a:pt x="39827" y="12560"/>
                    <a:pt x="56070" y="8903"/>
                  </a:cubicBezTo>
                  <a:cubicBezTo>
                    <a:pt x="72314" y="5232"/>
                    <a:pt x="127330" y="8369"/>
                    <a:pt x="164541" y="56579"/>
                  </a:cubicBezTo>
                  <a:lnTo>
                    <a:pt x="164541" y="127330"/>
                  </a:lnTo>
                  <a:lnTo>
                    <a:pt x="48730" y="127330"/>
                  </a:lnTo>
                  <a:cubicBezTo>
                    <a:pt x="48730" y="127330"/>
                    <a:pt x="0" y="103772"/>
                    <a:pt x="14668"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Shape 105"/>
            <p:cNvSpPr>
              <a:spLocks/>
            </p:cNvSpPr>
            <p:nvPr/>
          </p:nvSpPr>
          <p:spPr bwMode="auto">
            <a:xfrm>
              <a:off x="979" y="1023"/>
              <a:ext cx="1414" cy="1218"/>
            </a:xfrm>
            <a:custGeom>
              <a:avLst/>
              <a:gdLst>
                <a:gd name="T0" fmla="*/ 305 w 141427"/>
                <a:gd name="T1" fmla="*/ 0 h 121806"/>
                <a:gd name="T2" fmla="*/ 45428 w 141427"/>
                <a:gd name="T3" fmla="*/ 52388 h 121806"/>
                <a:gd name="T4" fmla="*/ 78854 w 141427"/>
                <a:gd name="T5" fmla="*/ 19812 h 121806"/>
                <a:gd name="T6" fmla="*/ 101143 w 141427"/>
                <a:gd name="T7" fmla="*/ 89243 h 121806"/>
                <a:gd name="T8" fmla="*/ 137147 w 141427"/>
                <a:gd name="T9" fmla="*/ 55804 h 121806"/>
                <a:gd name="T10" fmla="*/ 141427 w 141427"/>
                <a:gd name="T11" fmla="*/ 121806 h 121806"/>
                <a:gd name="T12" fmla="*/ 25718 w 141427"/>
                <a:gd name="T13" fmla="*/ 106375 h 121806"/>
                <a:gd name="T14" fmla="*/ 86779 w 141427"/>
                <a:gd name="T15" fmla="*/ 91999 h 121806"/>
                <a:gd name="T16" fmla="*/ 39421 w 141427"/>
                <a:gd name="T17" fmla="*/ 62674 h 121806"/>
                <a:gd name="T18" fmla="*/ 5143 w 141427"/>
                <a:gd name="T19" fmla="*/ 56667 h 121806"/>
                <a:gd name="T20" fmla="*/ 34290 w 141427"/>
                <a:gd name="T21" fmla="*/ 56667 h 121806"/>
                <a:gd name="T22" fmla="*/ 305 w 141427"/>
                <a:gd name="T23" fmla="*/ 0 h 121806"/>
                <a:gd name="T24" fmla="*/ 0 w 141427"/>
                <a:gd name="T25" fmla="*/ 0 h 121806"/>
                <a:gd name="T26" fmla="*/ 141427 w 141427"/>
                <a:gd name="T27" fmla="*/ 121806 h 12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41427" h="121806">
                  <a:moveTo>
                    <a:pt x="305" y="0"/>
                  </a:moveTo>
                  <a:cubicBezTo>
                    <a:pt x="22898" y="49619"/>
                    <a:pt x="45428" y="52388"/>
                    <a:pt x="45428" y="52388"/>
                  </a:cubicBezTo>
                  <a:cubicBezTo>
                    <a:pt x="46292" y="36093"/>
                    <a:pt x="78854" y="19812"/>
                    <a:pt x="78854" y="19812"/>
                  </a:cubicBezTo>
                  <a:cubicBezTo>
                    <a:pt x="13475" y="69114"/>
                    <a:pt x="101143" y="89243"/>
                    <a:pt x="101143" y="89243"/>
                  </a:cubicBezTo>
                  <a:cubicBezTo>
                    <a:pt x="101994" y="69532"/>
                    <a:pt x="137147" y="55804"/>
                    <a:pt x="137147" y="55804"/>
                  </a:cubicBezTo>
                  <a:cubicBezTo>
                    <a:pt x="74358" y="88900"/>
                    <a:pt x="141427" y="121806"/>
                    <a:pt x="141427" y="121806"/>
                  </a:cubicBezTo>
                  <a:cubicBezTo>
                    <a:pt x="61951" y="79984"/>
                    <a:pt x="25718" y="106375"/>
                    <a:pt x="25718" y="106375"/>
                  </a:cubicBezTo>
                  <a:cubicBezTo>
                    <a:pt x="39840" y="84633"/>
                    <a:pt x="86779" y="91999"/>
                    <a:pt x="86779" y="91999"/>
                  </a:cubicBezTo>
                  <a:lnTo>
                    <a:pt x="39421" y="62674"/>
                  </a:lnTo>
                  <a:lnTo>
                    <a:pt x="5143" y="56667"/>
                  </a:lnTo>
                  <a:lnTo>
                    <a:pt x="34290" y="56667"/>
                  </a:lnTo>
                  <a:cubicBezTo>
                    <a:pt x="0" y="31801"/>
                    <a:pt x="305" y="0"/>
                    <a:pt x="305" y="0"/>
                  </a:cubicBezTo>
                  <a:close/>
                </a:path>
              </a:pathLst>
            </a:custGeom>
            <a:solidFill>
              <a:srgbClr val="FFFEFD"/>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3" name="Shape 106"/>
            <p:cNvSpPr>
              <a:spLocks/>
            </p:cNvSpPr>
            <p:nvPr/>
          </p:nvSpPr>
          <p:spPr bwMode="auto">
            <a:xfrm>
              <a:off x="5015" y="1023"/>
              <a:ext cx="1646" cy="1274"/>
            </a:xfrm>
            <a:custGeom>
              <a:avLst/>
              <a:gdLst>
                <a:gd name="T0" fmla="*/ 149873 w 164554"/>
                <a:gd name="T1" fmla="*/ 0 h 127330"/>
                <a:gd name="T2" fmla="*/ 115811 w 164554"/>
                <a:gd name="T3" fmla="*/ 127330 h 127330"/>
                <a:gd name="T4" fmla="*/ 0 w 164554"/>
                <a:gd name="T5" fmla="*/ 127330 h 127330"/>
                <a:gd name="T6" fmla="*/ 0 w 164554"/>
                <a:gd name="T7" fmla="*/ 56579 h 127330"/>
                <a:gd name="T8" fmla="*/ 108471 w 164554"/>
                <a:gd name="T9" fmla="*/ 8903 h 127330"/>
                <a:gd name="T10" fmla="*/ 149873 w 164554"/>
                <a:gd name="T11" fmla="*/ 0 h 127330"/>
                <a:gd name="T12" fmla="*/ 0 w 164554"/>
                <a:gd name="T13" fmla="*/ 0 h 127330"/>
                <a:gd name="T14" fmla="*/ 164554 w 164554"/>
                <a:gd name="T15" fmla="*/ 127330 h 127330"/>
              </a:gdLst>
              <a:ahLst/>
              <a:cxnLst>
                <a:cxn ang="0">
                  <a:pos x="T0" y="T1"/>
                </a:cxn>
                <a:cxn ang="0">
                  <a:pos x="T2" y="T3"/>
                </a:cxn>
                <a:cxn ang="0">
                  <a:pos x="T4" y="T5"/>
                </a:cxn>
                <a:cxn ang="0">
                  <a:pos x="T6" y="T7"/>
                </a:cxn>
                <a:cxn ang="0">
                  <a:pos x="T8" y="T9"/>
                </a:cxn>
                <a:cxn ang="0">
                  <a:pos x="T10" y="T11"/>
                </a:cxn>
              </a:cxnLst>
              <a:rect l="T12" t="T13" r="T14" b="T15"/>
              <a:pathLst>
                <a:path w="164554" h="127330">
                  <a:moveTo>
                    <a:pt x="149873" y="0"/>
                  </a:moveTo>
                  <a:cubicBezTo>
                    <a:pt x="164554" y="103772"/>
                    <a:pt x="115811" y="127330"/>
                    <a:pt x="115811" y="127330"/>
                  </a:cubicBezTo>
                  <a:lnTo>
                    <a:pt x="0" y="127330"/>
                  </a:lnTo>
                  <a:lnTo>
                    <a:pt x="0" y="56579"/>
                  </a:lnTo>
                  <a:cubicBezTo>
                    <a:pt x="37211" y="8369"/>
                    <a:pt x="92227" y="5232"/>
                    <a:pt x="108471" y="8903"/>
                  </a:cubicBezTo>
                  <a:cubicBezTo>
                    <a:pt x="124714" y="12560"/>
                    <a:pt x="149873" y="0"/>
                    <a:pt x="149873"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Shape 107"/>
            <p:cNvSpPr>
              <a:spLocks/>
            </p:cNvSpPr>
            <p:nvPr/>
          </p:nvSpPr>
          <p:spPr bwMode="auto">
            <a:xfrm>
              <a:off x="5103" y="1023"/>
              <a:ext cx="1414" cy="1218"/>
            </a:xfrm>
            <a:custGeom>
              <a:avLst/>
              <a:gdLst>
                <a:gd name="T0" fmla="*/ 141122 w 141427"/>
                <a:gd name="T1" fmla="*/ 0 h 121806"/>
                <a:gd name="T2" fmla="*/ 107137 w 141427"/>
                <a:gd name="T3" fmla="*/ 56667 h 121806"/>
                <a:gd name="T4" fmla="*/ 136284 w 141427"/>
                <a:gd name="T5" fmla="*/ 56667 h 121806"/>
                <a:gd name="T6" fmla="*/ 101994 w 141427"/>
                <a:gd name="T7" fmla="*/ 62674 h 121806"/>
                <a:gd name="T8" fmla="*/ 54648 w 141427"/>
                <a:gd name="T9" fmla="*/ 91999 h 121806"/>
                <a:gd name="T10" fmla="*/ 115710 w 141427"/>
                <a:gd name="T11" fmla="*/ 106375 h 121806"/>
                <a:gd name="T12" fmla="*/ 0 w 141427"/>
                <a:gd name="T13" fmla="*/ 121806 h 121806"/>
                <a:gd name="T14" fmla="*/ 4280 w 141427"/>
                <a:gd name="T15" fmla="*/ 55804 h 121806"/>
                <a:gd name="T16" fmla="*/ 40284 w 141427"/>
                <a:gd name="T17" fmla="*/ 89243 h 121806"/>
                <a:gd name="T18" fmla="*/ 62573 w 141427"/>
                <a:gd name="T19" fmla="*/ 19812 h 121806"/>
                <a:gd name="T20" fmla="*/ 95999 w 141427"/>
                <a:gd name="T21" fmla="*/ 52388 h 121806"/>
                <a:gd name="T22" fmla="*/ 141122 w 141427"/>
                <a:gd name="T23" fmla="*/ 0 h 121806"/>
                <a:gd name="T24" fmla="*/ 0 w 141427"/>
                <a:gd name="T25" fmla="*/ 0 h 121806"/>
                <a:gd name="T26" fmla="*/ 141427 w 141427"/>
                <a:gd name="T27" fmla="*/ 121806 h 12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41427" h="121806">
                  <a:moveTo>
                    <a:pt x="141122" y="0"/>
                  </a:moveTo>
                  <a:cubicBezTo>
                    <a:pt x="141122" y="0"/>
                    <a:pt x="141427" y="31801"/>
                    <a:pt x="107137" y="56667"/>
                  </a:cubicBezTo>
                  <a:lnTo>
                    <a:pt x="136284" y="56667"/>
                  </a:lnTo>
                  <a:lnTo>
                    <a:pt x="101994" y="62674"/>
                  </a:lnTo>
                  <a:lnTo>
                    <a:pt x="54648" y="91999"/>
                  </a:lnTo>
                  <a:cubicBezTo>
                    <a:pt x="54648" y="91999"/>
                    <a:pt x="101587" y="84633"/>
                    <a:pt x="115710" y="106375"/>
                  </a:cubicBezTo>
                  <a:cubicBezTo>
                    <a:pt x="115710" y="106375"/>
                    <a:pt x="79477" y="79984"/>
                    <a:pt x="0" y="121806"/>
                  </a:cubicBezTo>
                  <a:cubicBezTo>
                    <a:pt x="0" y="121806"/>
                    <a:pt x="67069" y="88900"/>
                    <a:pt x="4280" y="55804"/>
                  </a:cubicBezTo>
                  <a:cubicBezTo>
                    <a:pt x="4280" y="55804"/>
                    <a:pt x="39433" y="69532"/>
                    <a:pt x="40284" y="89243"/>
                  </a:cubicBezTo>
                  <a:cubicBezTo>
                    <a:pt x="40284" y="89243"/>
                    <a:pt x="127952" y="69114"/>
                    <a:pt x="62573" y="19812"/>
                  </a:cubicBezTo>
                  <a:cubicBezTo>
                    <a:pt x="62573" y="19812"/>
                    <a:pt x="95136" y="36093"/>
                    <a:pt x="95999" y="52388"/>
                  </a:cubicBezTo>
                  <a:cubicBezTo>
                    <a:pt x="95999" y="52388"/>
                    <a:pt x="118529" y="49619"/>
                    <a:pt x="141122" y="0"/>
                  </a:cubicBezTo>
                  <a:close/>
                </a:path>
              </a:pathLst>
            </a:custGeom>
            <a:solidFill>
              <a:srgbClr val="FFFEFD"/>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5" name="Shape 108"/>
            <p:cNvSpPr>
              <a:spLocks/>
            </p:cNvSpPr>
            <p:nvPr/>
          </p:nvSpPr>
          <p:spPr bwMode="auto">
            <a:xfrm>
              <a:off x="346" y="6220"/>
              <a:ext cx="15" cy="13"/>
            </a:xfrm>
            <a:custGeom>
              <a:avLst/>
              <a:gdLst>
                <a:gd name="T0" fmla="*/ 0 w 1511"/>
                <a:gd name="T1" fmla="*/ 0 h 1359"/>
                <a:gd name="T2" fmla="*/ 1067 w 1511"/>
                <a:gd name="T3" fmla="*/ 584 h 1359"/>
                <a:gd name="T4" fmla="*/ 1511 w 1511"/>
                <a:gd name="T5" fmla="*/ 1359 h 1359"/>
                <a:gd name="T6" fmla="*/ 787 w 1511"/>
                <a:gd name="T7" fmla="*/ 851 h 1359"/>
                <a:gd name="T8" fmla="*/ 0 w 1511"/>
                <a:gd name="T9" fmla="*/ 0 h 1359"/>
                <a:gd name="T10" fmla="*/ 0 w 1511"/>
                <a:gd name="T11" fmla="*/ 0 h 1359"/>
                <a:gd name="T12" fmla="*/ 1511 w 1511"/>
                <a:gd name="T13" fmla="*/ 1359 h 1359"/>
              </a:gdLst>
              <a:ahLst/>
              <a:cxnLst>
                <a:cxn ang="0">
                  <a:pos x="T0" y="T1"/>
                </a:cxn>
                <a:cxn ang="0">
                  <a:pos x="T2" y="T3"/>
                </a:cxn>
                <a:cxn ang="0">
                  <a:pos x="T4" y="T5"/>
                </a:cxn>
                <a:cxn ang="0">
                  <a:pos x="T6" y="T7"/>
                </a:cxn>
                <a:cxn ang="0">
                  <a:pos x="T8" y="T9"/>
                </a:cxn>
              </a:cxnLst>
              <a:rect l="T10" t="T11" r="T12" b="T13"/>
              <a:pathLst>
                <a:path w="1511" h="1359">
                  <a:moveTo>
                    <a:pt x="0" y="0"/>
                  </a:moveTo>
                  <a:cubicBezTo>
                    <a:pt x="356" y="191"/>
                    <a:pt x="711" y="394"/>
                    <a:pt x="1067" y="584"/>
                  </a:cubicBezTo>
                  <a:cubicBezTo>
                    <a:pt x="1219" y="838"/>
                    <a:pt x="1359" y="1105"/>
                    <a:pt x="1511" y="1359"/>
                  </a:cubicBezTo>
                  <a:cubicBezTo>
                    <a:pt x="1270" y="1181"/>
                    <a:pt x="1029" y="1016"/>
                    <a:pt x="787" y="851"/>
                  </a:cubicBezTo>
                  <a:cubicBezTo>
                    <a:pt x="533" y="559"/>
                    <a:pt x="267" y="279"/>
                    <a:pt x="0" y="0"/>
                  </a:cubicBezTo>
                  <a:close/>
                </a:path>
              </a:pathLst>
            </a:custGeom>
            <a:solidFill>
              <a:srgbClr val="E432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Shape 109"/>
            <p:cNvSpPr>
              <a:spLocks/>
            </p:cNvSpPr>
            <p:nvPr/>
          </p:nvSpPr>
          <p:spPr bwMode="auto">
            <a:xfrm>
              <a:off x="1982" y="5196"/>
              <a:ext cx="10" cy="12"/>
            </a:xfrm>
            <a:custGeom>
              <a:avLst/>
              <a:gdLst>
                <a:gd name="T0" fmla="*/ 902 w 1067"/>
                <a:gd name="T1" fmla="*/ 0 h 1118"/>
                <a:gd name="T2" fmla="*/ 1067 w 1067"/>
                <a:gd name="T3" fmla="*/ 1118 h 1118"/>
                <a:gd name="T4" fmla="*/ 0 w 1067"/>
                <a:gd name="T5" fmla="*/ 216 h 1118"/>
                <a:gd name="T6" fmla="*/ 902 w 1067"/>
                <a:gd name="T7" fmla="*/ 0 h 1118"/>
                <a:gd name="T8" fmla="*/ 0 w 1067"/>
                <a:gd name="T9" fmla="*/ 0 h 1118"/>
                <a:gd name="T10" fmla="*/ 1067 w 1067"/>
                <a:gd name="T11" fmla="*/ 1118 h 1118"/>
              </a:gdLst>
              <a:ahLst/>
              <a:cxnLst>
                <a:cxn ang="0">
                  <a:pos x="T0" y="T1"/>
                </a:cxn>
                <a:cxn ang="0">
                  <a:pos x="T2" y="T3"/>
                </a:cxn>
                <a:cxn ang="0">
                  <a:pos x="T4" y="T5"/>
                </a:cxn>
                <a:cxn ang="0">
                  <a:pos x="T6" y="T7"/>
                </a:cxn>
              </a:cxnLst>
              <a:rect l="T8" t="T9" r="T10" b="T11"/>
              <a:pathLst>
                <a:path w="1067" h="1118">
                  <a:moveTo>
                    <a:pt x="902" y="0"/>
                  </a:moveTo>
                  <a:cubicBezTo>
                    <a:pt x="914" y="381"/>
                    <a:pt x="1029" y="736"/>
                    <a:pt x="1067" y="1118"/>
                  </a:cubicBezTo>
                  <a:cubicBezTo>
                    <a:pt x="711" y="813"/>
                    <a:pt x="368" y="533"/>
                    <a:pt x="0" y="216"/>
                  </a:cubicBezTo>
                  <a:cubicBezTo>
                    <a:pt x="571" y="76"/>
                    <a:pt x="902" y="0"/>
                    <a:pt x="902" y="0"/>
                  </a:cubicBezTo>
                  <a:close/>
                </a:path>
              </a:pathLst>
            </a:custGeom>
            <a:solidFill>
              <a:srgbClr val="181717"/>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7" name="Shape 110"/>
            <p:cNvSpPr>
              <a:spLocks/>
            </p:cNvSpPr>
            <p:nvPr/>
          </p:nvSpPr>
          <p:spPr bwMode="auto">
            <a:xfrm>
              <a:off x="1362" y="1201"/>
              <a:ext cx="4741" cy="3292"/>
            </a:xfrm>
            <a:custGeom>
              <a:avLst/>
              <a:gdLst>
                <a:gd name="T0" fmla="*/ 144805 w 474104"/>
                <a:gd name="T1" fmla="*/ 0 h 329209"/>
                <a:gd name="T2" fmla="*/ 208420 w 474104"/>
                <a:gd name="T3" fmla="*/ 0 h 329209"/>
                <a:gd name="T4" fmla="*/ 208420 w 474104"/>
                <a:gd name="T5" fmla="*/ 71717 h 329209"/>
                <a:gd name="T6" fmla="*/ 267995 w 474104"/>
                <a:gd name="T7" fmla="*/ 71717 h 329209"/>
                <a:gd name="T8" fmla="*/ 267995 w 474104"/>
                <a:gd name="T9" fmla="*/ 0 h 329209"/>
                <a:gd name="T10" fmla="*/ 331597 w 474104"/>
                <a:gd name="T11" fmla="*/ 0 h 329209"/>
                <a:gd name="T12" fmla="*/ 331597 w 474104"/>
                <a:gd name="T13" fmla="*/ 142443 h 329209"/>
                <a:gd name="T14" fmla="*/ 474104 w 474104"/>
                <a:gd name="T15" fmla="*/ 142443 h 329209"/>
                <a:gd name="T16" fmla="*/ 474104 w 474104"/>
                <a:gd name="T17" fmla="*/ 206045 h 329209"/>
                <a:gd name="T18" fmla="*/ 392265 w 474104"/>
                <a:gd name="T19" fmla="*/ 206045 h 329209"/>
                <a:gd name="T20" fmla="*/ 392265 w 474104"/>
                <a:gd name="T21" fmla="*/ 265608 h 329209"/>
                <a:gd name="T22" fmla="*/ 474104 w 474104"/>
                <a:gd name="T23" fmla="*/ 265608 h 329209"/>
                <a:gd name="T24" fmla="*/ 474104 w 474104"/>
                <a:gd name="T25" fmla="*/ 329209 h 329209"/>
                <a:gd name="T26" fmla="*/ 383019 w 474104"/>
                <a:gd name="T27" fmla="*/ 329209 h 329209"/>
                <a:gd name="T28" fmla="*/ 356857 w 474104"/>
                <a:gd name="T29" fmla="*/ 310337 h 329209"/>
                <a:gd name="T30" fmla="*/ 269265 w 474104"/>
                <a:gd name="T31" fmla="*/ 284493 h 329209"/>
                <a:gd name="T32" fmla="*/ 267652 w 474104"/>
                <a:gd name="T33" fmla="*/ 284429 h 329209"/>
                <a:gd name="T34" fmla="*/ 267652 w 474104"/>
                <a:gd name="T35" fmla="*/ 265608 h 329209"/>
                <a:gd name="T36" fmla="*/ 267995 w 474104"/>
                <a:gd name="T37" fmla="*/ 265608 h 329209"/>
                <a:gd name="T38" fmla="*/ 331597 w 474104"/>
                <a:gd name="T39" fmla="*/ 265608 h 329209"/>
                <a:gd name="T40" fmla="*/ 339344 w 474104"/>
                <a:gd name="T41" fmla="*/ 265608 h 329209"/>
                <a:gd name="T42" fmla="*/ 339344 w 474104"/>
                <a:gd name="T43" fmla="*/ 206045 h 329209"/>
                <a:gd name="T44" fmla="*/ 331597 w 474104"/>
                <a:gd name="T45" fmla="*/ 206045 h 329209"/>
                <a:gd name="T46" fmla="*/ 331597 w 474104"/>
                <a:gd name="T47" fmla="*/ 206451 h 329209"/>
                <a:gd name="T48" fmla="*/ 267995 w 474104"/>
                <a:gd name="T49" fmla="*/ 206451 h 329209"/>
                <a:gd name="T50" fmla="*/ 267995 w 474104"/>
                <a:gd name="T51" fmla="*/ 206045 h 329209"/>
                <a:gd name="T52" fmla="*/ 267652 w 474104"/>
                <a:gd name="T53" fmla="*/ 206045 h 329209"/>
                <a:gd name="T54" fmla="*/ 267652 w 474104"/>
                <a:gd name="T55" fmla="*/ 142443 h 329209"/>
                <a:gd name="T56" fmla="*/ 267995 w 474104"/>
                <a:gd name="T57" fmla="*/ 142443 h 329209"/>
                <a:gd name="T58" fmla="*/ 267995 w 474104"/>
                <a:gd name="T59" fmla="*/ 124625 h 329209"/>
                <a:gd name="T60" fmla="*/ 208420 w 474104"/>
                <a:gd name="T61" fmla="*/ 124625 h 329209"/>
                <a:gd name="T62" fmla="*/ 208420 w 474104"/>
                <a:gd name="T63" fmla="*/ 206451 h 329209"/>
                <a:gd name="T64" fmla="*/ 144805 w 474104"/>
                <a:gd name="T65" fmla="*/ 206451 h 329209"/>
                <a:gd name="T66" fmla="*/ 144805 w 474104"/>
                <a:gd name="T67" fmla="*/ 206007 h 329209"/>
                <a:gd name="T68" fmla="*/ 134734 w 474104"/>
                <a:gd name="T69" fmla="*/ 206007 h 329209"/>
                <a:gd name="T70" fmla="*/ 134734 w 474104"/>
                <a:gd name="T71" fmla="*/ 265570 h 329209"/>
                <a:gd name="T72" fmla="*/ 206451 w 474104"/>
                <a:gd name="T73" fmla="*/ 265570 h 329209"/>
                <a:gd name="T74" fmla="*/ 206451 w 474104"/>
                <a:gd name="T75" fmla="*/ 265608 h 329209"/>
                <a:gd name="T76" fmla="*/ 208420 w 474104"/>
                <a:gd name="T77" fmla="*/ 265608 h 329209"/>
                <a:gd name="T78" fmla="*/ 208420 w 474104"/>
                <a:gd name="T79" fmla="*/ 286106 h 329209"/>
                <a:gd name="T80" fmla="*/ 205804 w 474104"/>
                <a:gd name="T81" fmla="*/ 286347 h 329209"/>
                <a:gd name="T82" fmla="*/ 123838 w 474104"/>
                <a:gd name="T83" fmla="*/ 302844 h 329209"/>
                <a:gd name="T84" fmla="*/ 103162 w 474104"/>
                <a:gd name="T85" fmla="*/ 307861 h 329209"/>
                <a:gd name="T86" fmla="*/ 53530 w 474104"/>
                <a:gd name="T87" fmla="*/ 314516 h 329209"/>
                <a:gd name="T88" fmla="*/ 38976 w 474104"/>
                <a:gd name="T89" fmla="*/ 313182 h 329209"/>
                <a:gd name="T90" fmla="*/ 33718 w 474104"/>
                <a:gd name="T91" fmla="*/ 312445 h 329209"/>
                <a:gd name="T92" fmla="*/ 33198 w 474104"/>
                <a:gd name="T93" fmla="*/ 312420 h 329209"/>
                <a:gd name="T94" fmla="*/ 32398 w 474104"/>
                <a:gd name="T95" fmla="*/ 312407 h 329209"/>
                <a:gd name="T96" fmla="*/ 6896 w 474104"/>
                <a:gd name="T97" fmla="*/ 329209 h 329209"/>
                <a:gd name="T98" fmla="*/ 0 w 474104"/>
                <a:gd name="T99" fmla="*/ 329209 h 329209"/>
                <a:gd name="T100" fmla="*/ 0 w 474104"/>
                <a:gd name="T101" fmla="*/ 265570 h 329209"/>
                <a:gd name="T102" fmla="*/ 81813 w 474104"/>
                <a:gd name="T103" fmla="*/ 265570 h 329209"/>
                <a:gd name="T104" fmla="*/ 81813 w 474104"/>
                <a:gd name="T105" fmla="*/ 206007 h 329209"/>
                <a:gd name="T106" fmla="*/ 0 w 474104"/>
                <a:gd name="T107" fmla="*/ 206007 h 329209"/>
                <a:gd name="T108" fmla="*/ 0 w 474104"/>
                <a:gd name="T109" fmla="*/ 142418 h 329209"/>
                <a:gd name="T110" fmla="*/ 144805 w 474104"/>
                <a:gd name="T111" fmla="*/ 142418 h 329209"/>
                <a:gd name="T112" fmla="*/ 144805 w 474104"/>
                <a:gd name="T113" fmla="*/ 0 h 329209"/>
                <a:gd name="T114" fmla="*/ 0 w 474104"/>
                <a:gd name="T115" fmla="*/ 0 h 329209"/>
                <a:gd name="T116" fmla="*/ 474104 w 474104"/>
                <a:gd name="T117" fmla="*/ 329209 h 329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474104" h="329209">
                  <a:moveTo>
                    <a:pt x="144805" y="0"/>
                  </a:moveTo>
                  <a:lnTo>
                    <a:pt x="208420" y="0"/>
                  </a:lnTo>
                  <a:lnTo>
                    <a:pt x="208420" y="71717"/>
                  </a:lnTo>
                  <a:lnTo>
                    <a:pt x="267995" y="71717"/>
                  </a:lnTo>
                  <a:lnTo>
                    <a:pt x="267995" y="0"/>
                  </a:lnTo>
                  <a:lnTo>
                    <a:pt x="331597" y="0"/>
                  </a:lnTo>
                  <a:lnTo>
                    <a:pt x="331597" y="142443"/>
                  </a:lnTo>
                  <a:lnTo>
                    <a:pt x="474104" y="142443"/>
                  </a:lnTo>
                  <a:lnTo>
                    <a:pt x="474104" y="206045"/>
                  </a:lnTo>
                  <a:lnTo>
                    <a:pt x="392265" y="206045"/>
                  </a:lnTo>
                  <a:lnTo>
                    <a:pt x="392265" y="265608"/>
                  </a:lnTo>
                  <a:lnTo>
                    <a:pt x="474104" y="265608"/>
                  </a:lnTo>
                  <a:lnTo>
                    <a:pt x="474104" y="329209"/>
                  </a:lnTo>
                  <a:lnTo>
                    <a:pt x="383019" y="329209"/>
                  </a:lnTo>
                  <a:cubicBezTo>
                    <a:pt x="375069" y="322275"/>
                    <a:pt x="366471" y="315988"/>
                    <a:pt x="356857" y="310337"/>
                  </a:cubicBezTo>
                  <a:cubicBezTo>
                    <a:pt x="331813" y="295643"/>
                    <a:pt x="302336" y="286944"/>
                    <a:pt x="269265" y="284493"/>
                  </a:cubicBezTo>
                  <a:cubicBezTo>
                    <a:pt x="268745" y="284455"/>
                    <a:pt x="268186" y="284467"/>
                    <a:pt x="267652" y="284429"/>
                  </a:cubicBezTo>
                  <a:lnTo>
                    <a:pt x="267652" y="265608"/>
                  </a:lnTo>
                  <a:lnTo>
                    <a:pt x="267995" y="265608"/>
                  </a:lnTo>
                  <a:lnTo>
                    <a:pt x="331597" y="265608"/>
                  </a:lnTo>
                  <a:lnTo>
                    <a:pt x="339344" y="265608"/>
                  </a:lnTo>
                  <a:lnTo>
                    <a:pt x="339344" y="206045"/>
                  </a:lnTo>
                  <a:lnTo>
                    <a:pt x="331597" y="206045"/>
                  </a:lnTo>
                  <a:lnTo>
                    <a:pt x="331597" y="206451"/>
                  </a:lnTo>
                  <a:lnTo>
                    <a:pt x="267995" y="206451"/>
                  </a:lnTo>
                  <a:lnTo>
                    <a:pt x="267995" y="206045"/>
                  </a:lnTo>
                  <a:lnTo>
                    <a:pt x="267652" y="206045"/>
                  </a:lnTo>
                  <a:lnTo>
                    <a:pt x="267652" y="142443"/>
                  </a:lnTo>
                  <a:lnTo>
                    <a:pt x="267995" y="142443"/>
                  </a:lnTo>
                  <a:lnTo>
                    <a:pt x="267995" y="124625"/>
                  </a:lnTo>
                  <a:lnTo>
                    <a:pt x="208420" y="124625"/>
                  </a:lnTo>
                  <a:lnTo>
                    <a:pt x="208420" y="206451"/>
                  </a:lnTo>
                  <a:lnTo>
                    <a:pt x="144805" y="206451"/>
                  </a:lnTo>
                  <a:lnTo>
                    <a:pt x="144805" y="206007"/>
                  </a:lnTo>
                  <a:lnTo>
                    <a:pt x="134734" y="206007"/>
                  </a:lnTo>
                  <a:lnTo>
                    <a:pt x="134734" y="265570"/>
                  </a:lnTo>
                  <a:lnTo>
                    <a:pt x="206451" y="265570"/>
                  </a:lnTo>
                  <a:lnTo>
                    <a:pt x="206451" y="265608"/>
                  </a:lnTo>
                  <a:lnTo>
                    <a:pt x="208420" y="265608"/>
                  </a:lnTo>
                  <a:lnTo>
                    <a:pt x="208420" y="286106"/>
                  </a:lnTo>
                  <a:cubicBezTo>
                    <a:pt x="207531" y="286207"/>
                    <a:pt x="206692" y="286233"/>
                    <a:pt x="205804" y="286347"/>
                  </a:cubicBezTo>
                  <a:cubicBezTo>
                    <a:pt x="173825" y="290195"/>
                    <a:pt x="143713" y="297612"/>
                    <a:pt x="123838" y="302844"/>
                  </a:cubicBezTo>
                  <a:cubicBezTo>
                    <a:pt x="117018" y="304635"/>
                    <a:pt x="110261" y="306286"/>
                    <a:pt x="103162" y="307861"/>
                  </a:cubicBezTo>
                  <a:cubicBezTo>
                    <a:pt x="83312" y="312268"/>
                    <a:pt x="66611" y="314516"/>
                    <a:pt x="53530" y="314516"/>
                  </a:cubicBezTo>
                  <a:cubicBezTo>
                    <a:pt x="45555" y="314516"/>
                    <a:pt x="41440" y="313677"/>
                    <a:pt x="38976" y="313182"/>
                  </a:cubicBezTo>
                  <a:cubicBezTo>
                    <a:pt x="37478" y="312877"/>
                    <a:pt x="35789" y="312534"/>
                    <a:pt x="33718" y="312445"/>
                  </a:cubicBezTo>
                  <a:lnTo>
                    <a:pt x="33198" y="312420"/>
                  </a:lnTo>
                  <a:lnTo>
                    <a:pt x="32398" y="312407"/>
                  </a:lnTo>
                  <a:cubicBezTo>
                    <a:pt x="19977" y="312407"/>
                    <a:pt x="11125" y="320307"/>
                    <a:pt x="6896" y="329209"/>
                  </a:cubicBezTo>
                  <a:lnTo>
                    <a:pt x="0" y="329209"/>
                  </a:lnTo>
                  <a:lnTo>
                    <a:pt x="0" y="265570"/>
                  </a:lnTo>
                  <a:lnTo>
                    <a:pt x="81813" y="265570"/>
                  </a:lnTo>
                  <a:lnTo>
                    <a:pt x="81813" y="206007"/>
                  </a:lnTo>
                  <a:lnTo>
                    <a:pt x="0" y="206007"/>
                  </a:lnTo>
                  <a:lnTo>
                    <a:pt x="0" y="142418"/>
                  </a:lnTo>
                  <a:lnTo>
                    <a:pt x="144805" y="142418"/>
                  </a:lnTo>
                  <a:lnTo>
                    <a:pt x="144805" y="0"/>
                  </a:ln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8" name="Shape 111"/>
            <p:cNvSpPr>
              <a:spLocks/>
            </p:cNvSpPr>
            <p:nvPr/>
          </p:nvSpPr>
          <p:spPr bwMode="auto">
            <a:xfrm>
              <a:off x="5528" y="4815"/>
              <a:ext cx="953" cy="454"/>
            </a:xfrm>
            <a:custGeom>
              <a:avLst/>
              <a:gdLst>
                <a:gd name="T0" fmla="*/ 0 w 95288"/>
                <a:gd name="T1" fmla="*/ 0 h 45339"/>
                <a:gd name="T2" fmla="*/ 64554 w 95288"/>
                <a:gd name="T3" fmla="*/ 0 h 45339"/>
                <a:gd name="T4" fmla="*/ 95288 w 95288"/>
                <a:gd name="T5" fmla="*/ 45339 h 45339"/>
                <a:gd name="T6" fmla="*/ 53937 w 95288"/>
                <a:gd name="T7" fmla="*/ 33553 h 45339"/>
                <a:gd name="T8" fmla="*/ 73203 w 95288"/>
                <a:gd name="T9" fmla="*/ 20942 h 45339"/>
                <a:gd name="T10" fmla="*/ 43675 w 95288"/>
                <a:gd name="T11" fmla="*/ 28867 h 45339"/>
                <a:gd name="T12" fmla="*/ 41529 w 95288"/>
                <a:gd name="T13" fmla="*/ 27889 h 45339"/>
                <a:gd name="T14" fmla="*/ 3023 w 95288"/>
                <a:gd name="T15" fmla="*/ 2629 h 45339"/>
                <a:gd name="T16" fmla="*/ 0 w 95288"/>
                <a:gd name="T17" fmla="*/ 0 h 45339"/>
                <a:gd name="T18" fmla="*/ 0 w 95288"/>
                <a:gd name="T19" fmla="*/ 0 h 45339"/>
                <a:gd name="T20" fmla="*/ 95288 w 95288"/>
                <a:gd name="T21" fmla="*/ 45339 h 45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95288" h="45339">
                  <a:moveTo>
                    <a:pt x="0" y="0"/>
                  </a:moveTo>
                  <a:lnTo>
                    <a:pt x="64554" y="0"/>
                  </a:lnTo>
                  <a:cubicBezTo>
                    <a:pt x="64554" y="0"/>
                    <a:pt x="84899" y="10122"/>
                    <a:pt x="95288" y="45339"/>
                  </a:cubicBezTo>
                  <a:cubicBezTo>
                    <a:pt x="81458" y="43243"/>
                    <a:pt x="67627" y="39344"/>
                    <a:pt x="53937" y="33553"/>
                  </a:cubicBezTo>
                  <a:cubicBezTo>
                    <a:pt x="61862" y="31280"/>
                    <a:pt x="68999" y="27419"/>
                    <a:pt x="73203" y="20942"/>
                  </a:cubicBezTo>
                  <a:cubicBezTo>
                    <a:pt x="73203" y="20942"/>
                    <a:pt x="63602" y="27762"/>
                    <a:pt x="43675" y="28867"/>
                  </a:cubicBezTo>
                  <a:cubicBezTo>
                    <a:pt x="42964" y="28524"/>
                    <a:pt x="42240" y="28257"/>
                    <a:pt x="41529" y="27889"/>
                  </a:cubicBezTo>
                  <a:cubicBezTo>
                    <a:pt x="28067" y="21044"/>
                    <a:pt x="15100" y="12547"/>
                    <a:pt x="3023" y="2629"/>
                  </a:cubicBezTo>
                  <a:cubicBezTo>
                    <a:pt x="1994" y="1791"/>
                    <a:pt x="1016" y="864"/>
                    <a:pt x="0"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9" name="Shape 112"/>
            <p:cNvSpPr>
              <a:spLocks/>
            </p:cNvSpPr>
            <p:nvPr/>
          </p:nvSpPr>
          <p:spPr bwMode="auto">
            <a:xfrm>
              <a:off x="988" y="4815"/>
              <a:ext cx="787" cy="575"/>
            </a:xfrm>
            <a:custGeom>
              <a:avLst/>
              <a:gdLst>
                <a:gd name="T0" fmla="*/ 33515 w 78753"/>
                <a:gd name="T1" fmla="*/ 0 h 57442"/>
                <a:gd name="T2" fmla="*/ 45123 w 78753"/>
                <a:gd name="T3" fmla="*/ 0 h 57442"/>
                <a:gd name="T4" fmla="*/ 48209 w 78753"/>
                <a:gd name="T5" fmla="*/ 7404 h 57442"/>
                <a:gd name="T6" fmla="*/ 48920 w 78753"/>
                <a:gd name="T7" fmla="*/ 8979 h 57442"/>
                <a:gd name="T8" fmla="*/ 60973 w 78753"/>
                <a:gd name="T9" fmla="*/ 29007 h 57442"/>
                <a:gd name="T10" fmla="*/ 24854 w 78753"/>
                <a:gd name="T11" fmla="*/ 20943 h 57442"/>
                <a:gd name="T12" fmla="*/ 66942 w 78753"/>
                <a:gd name="T13" fmla="*/ 36500 h 57442"/>
                <a:gd name="T14" fmla="*/ 70650 w 78753"/>
                <a:gd name="T15" fmla="*/ 40818 h 57442"/>
                <a:gd name="T16" fmla="*/ 73063 w 78753"/>
                <a:gd name="T17" fmla="*/ 43282 h 57442"/>
                <a:gd name="T18" fmla="*/ 78753 w 78753"/>
                <a:gd name="T19" fmla="*/ 49085 h 57442"/>
                <a:gd name="T20" fmla="*/ 55512 w 78753"/>
                <a:gd name="T21" fmla="*/ 54153 h 57442"/>
                <a:gd name="T22" fmla="*/ 50724 w 78753"/>
                <a:gd name="T23" fmla="*/ 55042 h 57442"/>
                <a:gd name="T24" fmla="*/ 48730 w 78753"/>
                <a:gd name="T25" fmla="*/ 55347 h 57442"/>
                <a:gd name="T26" fmla="*/ 42570 w 78753"/>
                <a:gd name="T27" fmla="*/ 56236 h 57442"/>
                <a:gd name="T28" fmla="*/ 35458 w 78753"/>
                <a:gd name="T29" fmla="*/ 56845 h 57442"/>
                <a:gd name="T30" fmla="*/ 34214 w 78753"/>
                <a:gd name="T31" fmla="*/ 56935 h 57442"/>
                <a:gd name="T32" fmla="*/ 23000 w 78753"/>
                <a:gd name="T33" fmla="*/ 57442 h 57442"/>
                <a:gd name="T34" fmla="*/ 21793 w 78753"/>
                <a:gd name="T35" fmla="*/ 57442 h 57442"/>
                <a:gd name="T36" fmla="*/ 457 w 78753"/>
                <a:gd name="T37" fmla="*/ 55944 h 57442"/>
                <a:gd name="T38" fmla="*/ 0 w 78753"/>
                <a:gd name="T39" fmla="*/ 55855 h 57442"/>
                <a:gd name="T40" fmla="*/ 33515 w 78753"/>
                <a:gd name="T41" fmla="*/ 0 h 57442"/>
                <a:gd name="T42" fmla="*/ 0 w 78753"/>
                <a:gd name="T43" fmla="*/ 0 h 57442"/>
                <a:gd name="T44" fmla="*/ 78753 w 78753"/>
                <a:gd name="T45" fmla="*/ 57442 h 57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78753" h="57442">
                  <a:moveTo>
                    <a:pt x="33515" y="0"/>
                  </a:moveTo>
                  <a:lnTo>
                    <a:pt x="45123" y="0"/>
                  </a:lnTo>
                  <a:cubicBezTo>
                    <a:pt x="46012" y="2426"/>
                    <a:pt x="47028" y="4814"/>
                    <a:pt x="48209" y="7404"/>
                  </a:cubicBezTo>
                  <a:lnTo>
                    <a:pt x="48920" y="8979"/>
                  </a:lnTo>
                  <a:cubicBezTo>
                    <a:pt x="51943" y="15672"/>
                    <a:pt x="56045" y="22365"/>
                    <a:pt x="60973" y="29007"/>
                  </a:cubicBezTo>
                  <a:cubicBezTo>
                    <a:pt x="36576" y="29223"/>
                    <a:pt x="24854" y="20943"/>
                    <a:pt x="24854" y="20943"/>
                  </a:cubicBezTo>
                  <a:cubicBezTo>
                    <a:pt x="33045" y="33541"/>
                    <a:pt x="52235" y="36347"/>
                    <a:pt x="66942" y="36500"/>
                  </a:cubicBezTo>
                  <a:cubicBezTo>
                    <a:pt x="68161" y="37935"/>
                    <a:pt x="69329" y="39383"/>
                    <a:pt x="70650" y="40818"/>
                  </a:cubicBezTo>
                  <a:cubicBezTo>
                    <a:pt x="71425" y="41656"/>
                    <a:pt x="72263" y="42444"/>
                    <a:pt x="73063" y="43282"/>
                  </a:cubicBezTo>
                  <a:cubicBezTo>
                    <a:pt x="74930" y="45238"/>
                    <a:pt x="76797" y="47206"/>
                    <a:pt x="78753" y="49085"/>
                  </a:cubicBezTo>
                  <a:cubicBezTo>
                    <a:pt x="70638" y="51232"/>
                    <a:pt x="62941" y="52858"/>
                    <a:pt x="55512" y="54153"/>
                  </a:cubicBezTo>
                  <a:cubicBezTo>
                    <a:pt x="53937" y="54432"/>
                    <a:pt x="52273" y="54801"/>
                    <a:pt x="50724" y="55042"/>
                  </a:cubicBezTo>
                  <a:lnTo>
                    <a:pt x="48730" y="55347"/>
                  </a:lnTo>
                  <a:cubicBezTo>
                    <a:pt x="46635" y="55677"/>
                    <a:pt x="44552" y="56007"/>
                    <a:pt x="42570" y="56236"/>
                  </a:cubicBezTo>
                  <a:cubicBezTo>
                    <a:pt x="40119" y="56515"/>
                    <a:pt x="37795" y="56680"/>
                    <a:pt x="35458" y="56845"/>
                  </a:cubicBezTo>
                  <a:lnTo>
                    <a:pt x="34214" y="56935"/>
                  </a:lnTo>
                  <a:cubicBezTo>
                    <a:pt x="29705" y="57252"/>
                    <a:pt x="26149" y="57417"/>
                    <a:pt x="23000" y="57442"/>
                  </a:cubicBezTo>
                  <a:lnTo>
                    <a:pt x="21793" y="57442"/>
                  </a:lnTo>
                  <a:cubicBezTo>
                    <a:pt x="14072" y="57442"/>
                    <a:pt x="6896" y="56935"/>
                    <a:pt x="457" y="55944"/>
                  </a:cubicBezTo>
                  <a:cubicBezTo>
                    <a:pt x="292" y="55918"/>
                    <a:pt x="153" y="55880"/>
                    <a:pt x="0" y="55855"/>
                  </a:cubicBezTo>
                  <a:cubicBezTo>
                    <a:pt x="9004" y="11913"/>
                    <a:pt x="33515" y="0"/>
                    <a:pt x="33515" y="0"/>
                  </a:cubicBezTo>
                  <a:close/>
                </a:path>
              </a:pathLst>
            </a:custGeom>
            <a:solidFill>
              <a:srgbClr val="34A44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Shape 113"/>
            <p:cNvSpPr>
              <a:spLocks/>
            </p:cNvSpPr>
            <p:nvPr/>
          </p:nvSpPr>
          <p:spPr bwMode="auto">
            <a:xfrm>
              <a:off x="944" y="6958"/>
              <a:ext cx="2632" cy="831"/>
            </a:xfrm>
            <a:custGeom>
              <a:avLst/>
              <a:gdLst>
                <a:gd name="T0" fmla="*/ 3215 w 263235"/>
                <a:gd name="T1" fmla="*/ 447 h 83085"/>
                <a:gd name="T2" fmla="*/ 9768 w 263235"/>
                <a:gd name="T3" fmla="*/ 4091 h 83085"/>
                <a:gd name="T4" fmla="*/ 251157 w 263235"/>
                <a:gd name="T5" fmla="*/ 37390 h 83085"/>
                <a:gd name="T6" fmla="*/ 252808 w 263235"/>
                <a:gd name="T7" fmla="*/ 41708 h 83085"/>
                <a:gd name="T8" fmla="*/ 125315 w 263235"/>
                <a:gd name="T9" fmla="*/ 71284 h 83085"/>
                <a:gd name="T10" fmla="*/ 5272 w 263235"/>
                <a:gd name="T11" fmla="*/ 7444 h 83085"/>
                <a:gd name="T12" fmla="*/ 3215 w 263235"/>
                <a:gd name="T13" fmla="*/ 447 h 83085"/>
                <a:gd name="T14" fmla="*/ 0 w 263235"/>
                <a:gd name="T15" fmla="*/ 0 h 83085"/>
                <a:gd name="T16" fmla="*/ 263235 w 263235"/>
                <a:gd name="T17" fmla="*/ 83085 h 83085"/>
              </a:gdLst>
              <a:ahLst/>
              <a:cxnLst>
                <a:cxn ang="0">
                  <a:pos x="T0" y="T1"/>
                </a:cxn>
                <a:cxn ang="0">
                  <a:pos x="T2" y="T3"/>
                </a:cxn>
                <a:cxn ang="0">
                  <a:pos x="T4" y="T5"/>
                </a:cxn>
                <a:cxn ang="0">
                  <a:pos x="T6" y="T7"/>
                </a:cxn>
                <a:cxn ang="0">
                  <a:pos x="T8" y="T9"/>
                </a:cxn>
                <a:cxn ang="0">
                  <a:pos x="T10" y="T11"/>
                </a:cxn>
                <a:cxn ang="0">
                  <a:pos x="T12" y="T13"/>
                </a:cxn>
              </a:cxnLst>
              <a:rect l="T14" t="T15" r="T16" b="T17"/>
              <a:pathLst>
                <a:path w="263235" h="83085">
                  <a:moveTo>
                    <a:pt x="3215" y="447"/>
                  </a:moveTo>
                  <a:cubicBezTo>
                    <a:pt x="4286" y="596"/>
                    <a:pt x="6301" y="1621"/>
                    <a:pt x="9768" y="4091"/>
                  </a:cubicBezTo>
                  <a:cubicBezTo>
                    <a:pt x="23636" y="13971"/>
                    <a:pt x="109234" y="83085"/>
                    <a:pt x="251157" y="37390"/>
                  </a:cubicBezTo>
                  <a:cubicBezTo>
                    <a:pt x="251157" y="37390"/>
                    <a:pt x="263235" y="33301"/>
                    <a:pt x="252808" y="41708"/>
                  </a:cubicBezTo>
                  <a:cubicBezTo>
                    <a:pt x="246291" y="46963"/>
                    <a:pt x="190755" y="77404"/>
                    <a:pt x="125315" y="71284"/>
                  </a:cubicBezTo>
                  <a:cubicBezTo>
                    <a:pt x="86050" y="67612"/>
                    <a:pt x="43220" y="50778"/>
                    <a:pt x="5272" y="7444"/>
                  </a:cubicBezTo>
                  <a:cubicBezTo>
                    <a:pt x="5272" y="7444"/>
                    <a:pt x="0" y="0"/>
                    <a:pt x="3215" y="447"/>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1" name="Shape 114"/>
            <p:cNvSpPr>
              <a:spLocks/>
            </p:cNvSpPr>
            <p:nvPr/>
          </p:nvSpPr>
          <p:spPr bwMode="auto">
            <a:xfrm>
              <a:off x="178" y="5769"/>
              <a:ext cx="2641" cy="798"/>
            </a:xfrm>
            <a:custGeom>
              <a:avLst/>
              <a:gdLst>
                <a:gd name="T0" fmla="*/ 3227 w 264116"/>
                <a:gd name="T1" fmla="*/ 348 h 79740"/>
                <a:gd name="T2" fmla="*/ 9888 w 264116"/>
                <a:gd name="T3" fmla="*/ 3794 h 79740"/>
                <a:gd name="T4" fmla="*/ 252178 w 264116"/>
                <a:gd name="T5" fmla="*/ 29766 h 79740"/>
                <a:gd name="T6" fmla="*/ 253956 w 264116"/>
                <a:gd name="T7" fmla="*/ 34033 h 79740"/>
                <a:gd name="T8" fmla="*/ 127418 w 264116"/>
                <a:gd name="T9" fmla="*/ 67459 h 79740"/>
                <a:gd name="T10" fmla="*/ 5493 w 264116"/>
                <a:gd name="T11" fmla="*/ 7286 h 79740"/>
                <a:gd name="T12" fmla="*/ 3227 w 264116"/>
                <a:gd name="T13" fmla="*/ 348 h 79740"/>
                <a:gd name="T14" fmla="*/ 0 w 264116"/>
                <a:gd name="T15" fmla="*/ 0 h 79740"/>
                <a:gd name="T16" fmla="*/ 264116 w 264116"/>
                <a:gd name="T17" fmla="*/ 79740 h 79740"/>
              </a:gdLst>
              <a:ahLst/>
              <a:cxnLst>
                <a:cxn ang="0">
                  <a:pos x="T0" y="T1"/>
                </a:cxn>
                <a:cxn ang="0">
                  <a:pos x="T2" y="T3"/>
                </a:cxn>
                <a:cxn ang="0">
                  <a:pos x="T4" y="T5"/>
                </a:cxn>
                <a:cxn ang="0">
                  <a:pos x="T6" y="T7"/>
                </a:cxn>
                <a:cxn ang="0">
                  <a:pos x="T8" y="T9"/>
                </a:cxn>
                <a:cxn ang="0">
                  <a:pos x="T10" y="T11"/>
                </a:cxn>
                <a:cxn ang="0">
                  <a:pos x="T12" y="T13"/>
                </a:cxn>
              </a:cxnLst>
              <a:rect l="T14" t="T15" r="T16" b="T17"/>
              <a:pathLst>
                <a:path w="264116" h="79740">
                  <a:moveTo>
                    <a:pt x="3227" y="348"/>
                  </a:moveTo>
                  <a:cubicBezTo>
                    <a:pt x="4303" y="465"/>
                    <a:pt x="6347" y="1429"/>
                    <a:pt x="9888" y="3794"/>
                  </a:cubicBezTo>
                  <a:cubicBezTo>
                    <a:pt x="24048" y="13256"/>
                    <a:pt x="111691" y="79740"/>
                    <a:pt x="252178" y="29766"/>
                  </a:cubicBezTo>
                  <a:cubicBezTo>
                    <a:pt x="252178" y="29766"/>
                    <a:pt x="264116" y="25308"/>
                    <a:pt x="253956" y="34033"/>
                  </a:cubicBezTo>
                  <a:cubicBezTo>
                    <a:pt x="247606" y="39486"/>
                    <a:pt x="193016" y="71594"/>
                    <a:pt x="127418" y="67459"/>
                  </a:cubicBezTo>
                  <a:cubicBezTo>
                    <a:pt x="88058" y="64977"/>
                    <a:pt x="44736" y="49449"/>
                    <a:pt x="5493" y="7286"/>
                  </a:cubicBezTo>
                  <a:cubicBezTo>
                    <a:pt x="5493" y="7286"/>
                    <a:pt x="0" y="0"/>
                    <a:pt x="3227" y="348"/>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2" name="Shape 115"/>
            <p:cNvSpPr>
              <a:spLocks/>
            </p:cNvSpPr>
            <p:nvPr/>
          </p:nvSpPr>
          <p:spPr bwMode="auto">
            <a:xfrm>
              <a:off x="355" y="6241"/>
              <a:ext cx="2959" cy="998"/>
            </a:xfrm>
            <a:custGeom>
              <a:avLst/>
              <a:gdLst>
                <a:gd name="T0" fmla="*/ 3593 w 295961"/>
                <a:gd name="T1" fmla="*/ 939 h 99843"/>
                <a:gd name="T2" fmla="*/ 10846 w 295961"/>
                <a:gd name="T3" fmla="*/ 5635 h 99843"/>
                <a:gd name="T4" fmla="*/ 279946 w 295961"/>
                <a:gd name="T5" fmla="*/ 49132 h 99843"/>
                <a:gd name="T6" fmla="*/ 284226 w 295961"/>
                <a:gd name="T7" fmla="*/ 53133 h 99843"/>
                <a:gd name="T8" fmla="*/ 172779 w 295961"/>
                <a:gd name="T9" fmla="*/ 90595 h 99843"/>
                <a:gd name="T10" fmla="*/ 5715 w 295961"/>
                <a:gd name="T11" fmla="*/ 8365 h 99843"/>
                <a:gd name="T12" fmla="*/ 3593 w 295961"/>
                <a:gd name="T13" fmla="*/ 939 h 99843"/>
                <a:gd name="T14" fmla="*/ 0 w 295961"/>
                <a:gd name="T15" fmla="*/ 0 h 99843"/>
                <a:gd name="T16" fmla="*/ 295961 w 295961"/>
                <a:gd name="T17" fmla="*/ 99843 h 99843"/>
              </a:gdLst>
              <a:ahLst/>
              <a:cxnLst>
                <a:cxn ang="0">
                  <a:pos x="T0" y="T1"/>
                </a:cxn>
                <a:cxn ang="0">
                  <a:pos x="T2" y="T3"/>
                </a:cxn>
                <a:cxn ang="0">
                  <a:pos x="T4" y="T5"/>
                </a:cxn>
                <a:cxn ang="0">
                  <a:pos x="T6" y="T7"/>
                </a:cxn>
                <a:cxn ang="0">
                  <a:pos x="T8" y="T9"/>
                </a:cxn>
                <a:cxn ang="0">
                  <a:pos x="T10" y="T11"/>
                </a:cxn>
                <a:cxn ang="0">
                  <a:pos x="T12" y="T13"/>
                </a:cxn>
              </a:cxnLst>
              <a:rect l="T14" t="T15" r="T16" b="T17"/>
              <a:pathLst>
                <a:path w="295961" h="99843">
                  <a:moveTo>
                    <a:pt x="3593" y="939"/>
                  </a:moveTo>
                  <a:cubicBezTo>
                    <a:pt x="4791" y="1253"/>
                    <a:pt x="7023" y="2600"/>
                    <a:pt x="10846" y="5635"/>
                  </a:cubicBezTo>
                  <a:cubicBezTo>
                    <a:pt x="26136" y="17776"/>
                    <a:pt x="119393" y="99843"/>
                    <a:pt x="279946" y="49132"/>
                  </a:cubicBezTo>
                  <a:cubicBezTo>
                    <a:pt x="279946" y="49132"/>
                    <a:pt x="295961" y="43138"/>
                    <a:pt x="284226" y="53133"/>
                  </a:cubicBezTo>
                  <a:cubicBezTo>
                    <a:pt x="271583" y="63896"/>
                    <a:pt x="226815" y="87220"/>
                    <a:pt x="172779" y="90595"/>
                  </a:cubicBezTo>
                  <a:cubicBezTo>
                    <a:pt x="118742" y="93970"/>
                    <a:pt x="55435" y="77396"/>
                    <a:pt x="5715" y="8365"/>
                  </a:cubicBezTo>
                  <a:cubicBezTo>
                    <a:pt x="5715" y="8365"/>
                    <a:pt x="0" y="0"/>
                    <a:pt x="3593" y="939"/>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3" name="Shape 116"/>
            <p:cNvSpPr>
              <a:spLocks/>
            </p:cNvSpPr>
            <p:nvPr/>
          </p:nvSpPr>
          <p:spPr bwMode="auto">
            <a:xfrm>
              <a:off x="1550" y="7626"/>
              <a:ext cx="4312" cy="944"/>
            </a:xfrm>
            <a:custGeom>
              <a:avLst/>
              <a:gdLst>
                <a:gd name="T0" fmla="*/ 425940 w 431209"/>
                <a:gd name="T1" fmla="*/ 648 h 94361"/>
                <a:gd name="T2" fmla="*/ 423316 w 431209"/>
                <a:gd name="T3" fmla="*/ 6655 h 94361"/>
                <a:gd name="T4" fmla="*/ 205498 w 431209"/>
                <a:gd name="T5" fmla="*/ 70631 h 94361"/>
                <a:gd name="T6" fmla="*/ 16231 w 431209"/>
                <a:gd name="T7" fmla="*/ 13615 h 94361"/>
                <a:gd name="T8" fmla="*/ 23305 w 431209"/>
                <a:gd name="T9" fmla="*/ 10109 h 94361"/>
                <a:gd name="T10" fmla="*/ 416725 w 431209"/>
                <a:gd name="T11" fmla="*/ 3404 h 94361"/>
                <a:gd name="T12" fmla="*/ 425940 w 431209"/>
                <a:gd name="T13" fmla="*/ 648 h 94361"/>
                <a:gd name="T14" fmla="*/ 0 w 431209"/>
                <a:gd name="T15" fmla="*/ 0 h 94361"/>
                <a:gd name="T16" fmla="*/ 431209 w 431209"/>
                <a:gd name="T17" fmla="*/ 94361 h 94361"/>
              </a:gdLst>
              <a:ahLst/>
              <a:cxnLst>
                <a:cxn ang="0">
                  <a:pos x="T0" y="T1"/>
                </a:cxn>
                <a:cxn ang="0">
                  <a:pos x="T2" y="T3"/>
                </a:cxn>
                <a:cxn ang="0">
                  <a:pos x="T4" y="T5"/>
                </a:cxn>
                <a:cxn ang="0">
                  <a:pos x="T6" y="T7"/>
                </a:cxn>
                <a:cxn ang="0">
                  <a:pos x="T8" y="T9"/>
                </a:cxn>
                <a:cxn ang="0">
                  <a:pos x="T10" y="T11"/>
                </a:cxn>
                <a:cxn ang="0">
                  <a:pos x="T12" y="T13"/>
                </a:cxn>
              </a:cxnLst>
              <a:rect l="T14" t="T15" r="T16" b="T17"/>
              <a:pathLst>
                <a:path w="431209" h="94361">
                  <a:moveTo>
                    <a:pt x="425940" y="648"/>
                  </a:moveTo>
                  <a:cubicBezTo>
                    <a:pt x="429562" y="0"/>
                    <a:pt x="431209" y="813"/>
                    <a:pt x="423316" y="6655"/>
                  </a:cubicBezTo>
                  <a:cubicBezTo>
                    <a:pt x="402052" y="22379"/>
                    <a:pt x="310069" y="67908"/>
                    <a:pt x="205498" y="70631"/>
                  </a:cubicBezTo>
                  <a:cubicBezTo>
                    <a:pt x="142755" y="72265"/>
                    <a:pt x="75481" y="58487"/>
                    <a:pt x="16231" y="13615"/>
                  </a:cubicBezTo>
                  <a:cubicBezTo>
                    <a:pt x="16231" y="13615"/>
                    <a:pt x="0" y="635"/>
                    <a:pt x="23305" y="10109"/>
                  </a:cubicBezTo>
                  <a:cubicBezTo>
                    <a:pt x="46609" y="19596"/>
                    <a:pt x="196469" y="94361"/>
                    <a:pt x="416725" y="3404"/>
                  </a:cubicBezTo>
                  <a:cubicBezTo>
                    <a:pt x="416725" y="3404"/>
                    <a:pt x="422320" y="1295"/>
                    <a:pt x="425940" y="648"/>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4" name="Shape 117"/>
            <p:cNvSpPr>
              <a:spLocks/>
            </p:cNvSpPr>
            <p:nvPr/>
          </p:nvSpPr>
          <p:spPr bwMode="auto">
            <a:xfrm>
              <a:off x="0" y="0"/>
              <a:ext cx="8766" cy="5999"/>
            </a:xfrm>
            <a:custGeom>
              <a:avLst/>
              <a:gdLst>
                <a:gd name="T0" fmla="*/ 577875 w 876617"/>
                <a:gd name="T1" fmla="*/ 2997 h 599986"/>
                <a:gd name="T2" fmla="*/ 837108 w 876617"/>
                <a:gd name="T3" fmla="*/ 504342 h 599986"/>
                <a:gd name="T4" fmla="*/ 652628 w 876617"/>
                <a:gd name="T5" fmla="*/ 598132 h 599986"/>
                <a:gd name="T6" fmla="*/ 645528 w 876617"/>
                <a:gd name="T7" fmla="*/ 597065 h 599986"/>
                <a:gd name="T8" fmla="*/ 584175 w 876617"/>
                <a:gd name="T9" fmla="*/ 579399 h 599986"/>
                <a:gd name="T10" fmla="*/ 527469 w 876617"/>
                <a:gd name="T11" fmla="*/ 544969 h 599986"/>
                <a:gd name="T12" fmla="*/ 501561 w 876617"/>
                <a:gd name="T13" fmla="*/ 515379 h 599986"/>
                <a:gd name="T14" fmla="*/ 404241 w 876617"/>
                <a:gd name="T15" fmla="*/ 455460 h 599986"/>
                <a:gd name="T16" fmla="*/ 344678 w 876617"/>
                <a:gd name="T17" fmla="*/ 453847 h 599986"/>
                <a:gd name="T18" fmla="*/ 281064 w 876617"/>
                <a:gd name="T19" fmla="*/ 461251 h 599986"/>
                <a:gd name="T20" fmla="*/ 178498 w 876617"/>
                <a:gd name="T21" fmla="*/ 464020 h 599986"/>
                <a:gd name="T22" fmla="*/ 170409 w 876617"/>
                <a:gd name="T23" fmla="*/ 469493 h 599986"/>
                <a:gd name="T24" fmla="*/ 196050 w 876617"/>
                <a:gd name="T25" fmla="*/ 504927 h 599986"/>
                <a:gd name="T26" fmla="*/ 244234 w 876617"/>
                <a:gd name="T27" fmla="*/ 520953 h 599986"/>
                <a:gd name="T28" fmla="*/ 256946 w 876617"/>
                <a:gd name="T29" fmla="*/ 520243 h 599986"/>
                <a:gd name="T30" fmla="*/ 383870 w 876617"/>
                <a:gd name="T31" fmla="*/ 500354 h 599986"/>
                <a:gd name="T32" fmla="*/ 391719 w 876617"/>
                <a:gd name="T33" fmla="*/ 505510 h 599986"/>
                <a:gd name="T34" fmla="*/ 394881 w 876617"/>
                <a:gd name="T35" fmla="*/ 518413 h 599986"/>
                <a:gd name="T36" fmla="*/ 344678 w 876617"/>
                <a:gd name="T37" fmla="*/ 538505 h 599986"/>
                <a:gd name="T38" fmla="*/ 237642 w 876617"/>
                <a:gd name="T39" fmla="*/ 564223 h 599986"/>
                <a:gd name="T40" fmla="*/ 181013 w 876617"/>
                <a:gd name="T41" fmla="*/ 577824 h 599986"/>
                <a:gd name="T42" fmla="*/ 162852 w 876617"/>
                <a:gd name="T43" fmla="*/ 580631 h 599986"/>
                <a:gd name="T44" fmla="*/ 114363 w 876617"/>
                <a:gd name="T45" fmla="*/ 580542 h 599986"/>
                <a:gd name="T46" fmla="*/ 95694 w 876617"/>
                <a:gd name="T47" fmla="*/ 577252 h 599986"/>
                <a:gd name="T48" fmla="*/ 2934 w 876617"/>
                <a:gd name="T49" fmla="*/ 516826 h 599986"/>
                <a:gd name="T50" fmla="*/ 95961 w 876617"/>
                <a:gd name="T51" fmla="*/ 559155 h 599986"/>
                <a:gd name="T52" fmla="*/ 112535 w 876617"/>
                <a:gd name="T53" fmla="*/ 560629 h 599986"/>
                <a:gd name="T54" fmla="*/ 121996 w 876617"/>
                <a:gd name="T55" fmla="*/ 560895 h 599986"/>
                <a:gd name="T56" fmla="*/ 143929 w 876617"/>
                <a:gd name="T57" fmla="*/ 559562 h 599986"/>
                <a:gd name="T58" fmla="*/ 214846 w 876617"/>
                <a:gd name="T59" fmla="*/ 541985 h 599986"/>
                <a:gd name="T60" fmla="*/ 223926 w 876617"/>
                <a:gd name="T61" fmla="*/ 538823 h 599986"/>
                <a:gd name="T62" fmla="*/ 199288 w 876617"/>
                <a:gd name="T63" fmla="*/ 520814 h 599986"/>
                <a:gd name="T64" fmla="*/ 198222 w 876617"/>
                <a:gd name="T65" fmla="*/ 519912 h 599986"/>
                <a:gd name="T66" fmla="*/ 167704 w 876617"/>
                <a:gd name="T67" fmla="*/ 481584 h 599986"/>
                <a:gd name="T68" fmla="*/ 168656 w 876617"/>
                <a:gd name="T69" fmla="*/ 454444 h 599986"/>
                <a:gd name="T70" fmla="*/ 189789 w 876617"/>
                <a:gd name="T71" fmla="*/ 456552 h 599986"/>
                <a:gd name="T72" fmla="*/ 265659 w 876617"/>
                <a:gd name="T73" fmla="*/ 444157 h 599986"/>
                <a:gd name="T74" fmla="*/ 384061 w 876617"/>
                <a:gd name="T75" fmla="*/ 425755 h 599986"/>
                <a:gd name="T76" fmla="*/ 482041 w 876617"/>
                <a:gd name="T77" fmla="*/ 449376 h 599986"/>
                <a:gd name="T78" fmla="*/ 520840 w 876617"/>
                <a:gd name="T79" fmla="*/ 481584 h 599986"/>
                <a:gd name="T80" fmla="*/ 584441 w 876617"/>
                <a:gd name="T81" fmla="*/ 528980 h 599986"/>
                <a:gd name="T82" fmla="*/ 670585 w 876617"/>
                <a:gd name="T83" fmla="*/ 550710 h 599986"/>
                <a:gd name="T84" fmla="*/ 572605 w 876617"/>
                <a:gd name="T85" fmla="*/ 7899 h 599986"/>
                <a:gd name="T86" fmla="*/ 0 w 876617"/>
                <a:gd name="T87" fmla="*/ 0 h 599986"/>
                <a:gd name="T88" fmla="*/ 876617 w 876617"/>
                <a:gd name="T89" fmla="*/ 599986 h 59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876617" h="599986">
                  <a:moveTo>
                    <a:pt x="568122" y="0"/>
                  </a:moveTo>
                  <a:cubicBezTo>
                    <a:pt x="569658" y="0"/>
                    <a:pt x="572643" y="812"/>
                    <a:pt x="577875" y="2997"/>
                  </a:cubicBezTo>
                  <a:cubicBezTo>
                    <a:pt x="592163" y="8927"/>
                    <a:pt x="726389" y="40284"/>
                    <a:pt x="826783" y="229971"/>
                  </a:cubicBezTo>
                  <a:cubicBezTo>
                    <a:pt x="865022" y="302222"/>
                    <a:pt x="876617" y="426694"/>
                    <a:pt x="837108" y="504342"/>
                  </a:cubicBezTo>
                  <a:cubicBezTo>
                    <a:pt x="801230" y="574853"/>
                    <a:pt x="741083" y="599986"/>
                    <a:pt x="681241" y="599986"/>
                  </a:cubicBezTo>
                  <a:cubicBezTo>
                    <a:pt x="671665" y="599986"/>
                    <a:pt x="662076" y="599338"/>
                    <a:pt x="652628" y="598132"/>
                  </a:cubicBezTo>
                  <a:cubicBezTo>
                    <a:pt x="651662" y="598017"/>
                    <a:pt x="650710" y="597852"/>
                    <a:pt x="649757" y="597725"/>
                  </a:cubicBezTo>
                  <a:cubicBezTo>
                    <a:pt x="648348" y="597522"/>
                    <a:pt x="646938" y="597281"/>
                    <a:pt x="645528" y="597065"/>
                  </a:cubicBezTo>
                  <a:cubicBezTo>
                    <a:pt x="625018" y="593839"/>
                    <a:pt x="605180" y="588060"/>
                    <a:pt x="586994" y="580542"/>
                  </a:cubicBezTo>
                  <a:cubicBezTo>
                    <a:pt x="586054" y="580161"/>
                    <a:pt x="585102" y="579793"/>
                    <a:pt x="584175" y="579399"/>
                  </a:cubicBezTo>
                  <a:cubicBezTo>
                    <a:pt x="562572" y="570179"/>
                    <a:pt x="543458" y="558584"/>
                    <a:pt x="528676" y="546049"/>
                  </a:cubicBezTo>
                  <a:cubicBezTo>
                    <a:pt x="528257" y="545693"/>
                    <a:pt x="527888" y="545325"/>
                    <a:pt x="527469" y="544969"/>
                  </a:cubicBezTo>
                  <a:cubicBezTo>
                    <a:pt x="520789" y="539191"/>
                    <a:pt x="514985" y="533247"/>
                    <a:pt x="510311" y="527240"/>
                  </a:cubicBezTo>
                  <a:cubicBezTo>
                    <a:pt x="507530" y="523659"/>
                    <a:pt x="504660" y="519633"/>
                    <a:pt x="501561" y="515379"/>
                  </a:cubicBezTo>
                  <a:cubicBezTo>
                    <a:pt x="493319" y="504062"/>
                    <a:pt x="483298" y="491032"/>
                    <a:pt x="467855" y="479806"/>
                  </a:cubicBezTo>
                  <a:cubicBezTo>
                    <a:pt x="452844" y="468884"/>
                    <a:pt x="432727" y="459689"/>
                    <a:pt x="404241" y="455460"/>
                  </a:cubicBezTo>
                  <a:cubicBezTo>
                    <a:pt x="393522" y="453872"/>
                    <a:pt x="381597" y="452996"/>
                    <a:pt x="368300" y="452996"/>
                  </a:cubicBezTo>
                  <a:cubicBezTo>
                    <a:pt x="360858" y="452996"/>
                    <a:pt x="352996" y="453275"/>
                    <a:pt x="344678" y="453847"/>
                  </a:cubicBezTo>
                  <a:cubicBezTo>
                    <a:pt x="335623" y="454469"/>
                    <a:pt x="326085" y="455422"/>
                    <a:pt x="315900" y="456819"/>
                  </a:cubicBezTo>
                  <a:cubicBezTo>
                    <a:pt x="303022" y="458571"/>
                    <a:pt x="291503" y="460032"/>
                    <a:pt x="281064" y="461251"/>
                  </a:cubicBezTo>
                  <a:cubicBezTo>
                    <a:pt x="240970" y="465962"/>
                    <a:pt x="217818" y="467423"/>
                    <a:pt x="203784" y="467423"/>
                  </a:cubicBezTo>
                  <a:cubicBezTo>
                    <a:pt x="186220" y="467423"/>
                    <a:pt x="182905" y="465124"/>
                    <a:pt x="178498" y="464020"/>
                  </a:cubicBezTo>
                  <a:cubicBezTo>
                    <a:pt x="177317" y="463728"/>
                    <a:pt x="176314" y="463588"/>
                    <a:pt x="175451" y="463588"/>
                  </a:cubicBezTo>
                  <a:cubicBezTo>
                    <a:pt x="171755" y="463588"/>
                    <a:pt x="170726" y="466103"/>
                    <a:pt x="170409" y="469493"/>
                  </a:cubicBezTo>
                  <a:cubicBezTo>
                    <a:pt x="170282" y="470890"/>
                    <a:pt x="170612" y="474510"/>
                    <a:pt x="175069" y="481584"/>
                  </a:cubicBezTo>
                  <a:cubicBezTo>
                    <a:pt x="179616" y="488785"/>
                    <a:pt x="186436" y="497471"/>
                    <a:pt x="196050" y="504927"/>
                  </a:cubicBezTo>
                  <a:cubicBezTo>
                    <a:pt x="200253" y="508190"/>
                    <a:pt x="204991" y="511149"/>
                    <a:pt x="210299" y="513664"/>
                  </a:cubicBezTo>
                  <a:cubicBezTo>
                    <a:pt x="219710" y="518109"/>
                    <a:pt x="230949" y="520953"/>
                    <a:pt x="244234" y="520953"/>
                  </a:cubicBezTo>
                  <a:cubicBezTo>
                    <a:pt x="245516" y="520953"/>
                    <a:pt x="246837" y="520928"/>
                    <a:pt x="248158" y="520878"/>
                  </a:cubicBezTo>
                  <a:cubicBezTo>
                    <a:pt x="251028" y="520763"/>
                    <a:pt x="253898" y="520636"/>
                    <a:pt x="256946" y="520243"/>
                  </a:cubicBezTo>
                  <a:cubicBezTo>
                    <a:pt x="264973" y="519201"/>
                    <a:pt x="273050" y="518096"/>
                    <a:pt x="281064" y="516953"/>
                  </a:cubicBezTo>
                  <a:cubicBezTo>
                    <a:pt x="325869" y="510565"/>
                    <a:pt x="368275" y="503148"/>
                    <a:pt x="383870" y="500354"/>
                  </a:cubicBezTo>
                  <a:cubicBezTo>
                    <a:pt x="384277" y="500278"/>
                    <a:pt x="384683" y="500240"/>
                    <a:pt x="385089" y="500240"/>
                  </a:cubicBezTo>
                  <a:cubicBezTo>
                    <a:pt x="388201" y="500240"/>
                    <a:pt x="390957" y="502373"/>
                    <a:pt x="391719" y="505510"/>
                  </a:cubicBezTo>
                  <a:lnTo>
                    <a:pt x="392913" y="510374"/>
                  </a:lnTo>
                  <a:lnTo>
                    <a:pt x="394881" y="518413"/>
                  </a:lnTo>
                  <a:cubicBezTo>
                    <a:pt x="395910" y="522592"/>
                    <a:pt x="393344" y="526808"/>
                    <a:pt x="389166" y="527812"/>
                  </a:cubicBezTo>
                  <a:lnTo>
                    <a:pt x="344678" y="538505"/>
                  </a:lnTo>
                  <a:lnTo>
                    <a:pt x="281064" y="553783"/>
                  </a:lnTo>
                  <a:lnTo>
                    <a:pt x="237642" y="564223"/>
                  </a:lnTo>
                  <a:lnTo>
                    <a:pt x="198933" y="573519"/>
                  </a:lnTo>
                  <a:cubicBezTo>
                    <a:pt x="193230" y="575094"/>
                    <a:pt x="187312" y="576593"/>
                    <a:pt x="181013" y="577824"/>
                  </a:cubicBezTo>
                  <a:cubicBezTo>
                    <a:pt x="176276" y="578764"/>
                    <a:pt x="171323" y="579526"/>
                    <a:pt x="166307" y="580186"/>
                  </a:cubicBezTo>
                  <a:cubicBezTo>
                    <a:pt x="165151" y="580339"/>
                    <a:pt x="164020" y="580504"/>
                    <a:pt x="162852" y="580631"/>
                  </a:cubicBezTo>
                  <a:cubicBezTo>
                    <a:pt x="155054" y="581533"/>
                    <a:pt x="146964" y="582054"/>
                    <a:pt x="138671" y="582054"/>
                  </a:cubicBezTo>
                  <a:cubicBezTo>
                    <a:pt x="130734" y="582054"/>
                    <a:pt x="122606" y="581583"/>
                    <a:pt x="114363" y="580542"/>
                  </a:cubicBezTo>
                  <a:cubicBezTo>
                    <a:pt x="112027" y="580250"/>
                    <a:pt x="109703" y="579971"/>
                    <a:pt x="107353" y="579577"/>
                  </a:cubicBezTo>
                  <a:cubicBezTo>
                    <a:pt x="103480" y="578942"/>
                    <a:pt x="99593" y="578180"/>
                    <a:pt x="95694" y="577252"/>
                  </a:cubicBezTo>
                  <a:cubicBezTo>
                    <a:pt x="65088" y="570052"/>
                    <a:pt x="33795" y="553961"/>
                    <a:pt x="5563" y="523442"/>
                  </a:cubicBezTo>
                  <a:cubicBezTo>
                    <a:pt x="5563" y="523442"/>
                    <a:pt x="0" y="516826"/>
                    <a:pt x="2934" y="516826"/>
                  </a:cubicBezTo>
                  <a:cubicBezTo>
                    <a:pt x="3975" y="516826"/>
                    <a:pt x="6109" y="517665"/>
                    <a:pt x="9957" y="519950"/>
                  </a:cubicBezTo>
                  <a:cubicBezTo>
                    <a:pt x="33350" y="533857"/>
                    <a:pt x="57150" y="553173"/>
                    <a:pt x="95961" y="559155"/>
                  </a:cubicBezTo>
                  <a:cubicBezTo>
                    <a:pt x="99860" y="559752"/>
                    <a:pt x="103937" y="560184"/>
                    <a:pt x="108166" y="560476"/>
                  </a:cubicBezTo>
                  <a:cubicBezTo>
                    <a:pt x="109576" y="560577"/>
                    <a:pt x="111087" y="560565"/>
                    <a:pt x="112535" y="560629"/>
                  </a:cubicBezTo>
                  <a:cubicBezTo>
                    <a:pt x="115214" y="560743"/>
                    <a:pt x="117843" y="560895"/>
                    <a:pt x="120637" y="560895"/>
                  </a:cubicBezTo>
                  <a:cubicBezTo>
                    <a:pt x="121082" y="560895"/>
                    <a:pt x="121539" y="560895"/>
                    <a:pt x="121996" y="560895"/>
                  </a:cubicBezTo>
                  <a:cubicBezTo>
                    <a:pt x="126035" y="560870"/>
                    <a:pt x="130277" y="560654"/>
                    <a:pt x="134620" y="560336"/>
                  </a:cubicBezTo>
                  <a:cubicBezTo>
                    <a:pt x="137681" y="560120"/>
                    <a:pt x="140703" y="559930"/>
                    <a:pt x="143929" y="559562"/>
                  </a:cubicBezTo>
                  <a:cubicBezTo>
                    <a:pt x="146812" y="559219"/>
                    <a:pt x="149873" y="558711"/>
                    <a:pt x="152883" y="558254"/>
                  </a:cubicBezTo>
                  <a:cubicBezTo>
                    <a:pt x="170955" y="555472"/>
                    <a:pt x="191452" y="550252"/>
                    <a:pt x="214846" y="541985"/>
                  </a:cubicBezTo>
                  <a:cubicBezTo>
                    <a:pt x="215773" y="541655"/>
                    <a:pt x="216649" y="541362"/>
                    <a:pt x="217576" y="541032"/>
                  </a:cubicBezTo>
                  <a:cubicBezTo>
                    <a:pt x="219735" y="540258"/>
                    <a:pt x="221729" y="539661"/>
                    <a:pt x="223926" y="538823"/>
                  </a:cubicBezTo>
                  <a:cubicBezTo>
                    <a:pt x="223507" y="538581"/>
                    <a:pt x="217462" y="534988"/>
                    <a:pt x="209334" y="528891"/>
                  </a:cubicBezTo>
                  <a:cubicBezTo>
                    <a:pt x="206222" y="526567"/>
                    <a:pt x="202819" y="523836"/>
                    <a:pt x="199288" y="520814"/>
                  </a:cubicBezTo>
                  <a:cubicBezTo>
                    <a:pt x="199250" y="520433"/>
                    <a:pt x="199136" y="520078"/>
                    <a:pt x="199123" y="519696"/>
                  </a:cubicBezTo>
                  <a:cubicBezTo>
                    <a:pt x="199123" y="519696"/>
                    <a:pt x="198793" y="519773"/>
                    <a:pt x="198222" y="519912"/>
                  </a:cubicBezTo>
                  <a:cubicBezTo>
                    <a:pt x="194018" y="516255"/>
                    <a:pt x="189725" y="512102"/>
                    <a:pt x="185585" y="507606"/>
                  </a:cubicBezTo>
                  <a:cubicBezTo>
                    <a:pt x="178524" y="499910"/>
                    <a:pt x="172009" y="491147"/>
                    <a:pt x="167704" y="481584"/>
                  </a:cubicBezTo>
                  <a:cubicBezTo>
                    <a:pt x="164351" y="474154"/>
                    <a:pt x="162547" y="471081"/>
                    <a:pt x="162420" y="459942"/>
                  </a:cubicBezTo>
                  <a:cubicBezTo>
                    <a:pt x="162420" y="459942"/>
                    <a:pt x="164071" y="454444"/>
                    <a:pt x="168656" y="454444"/>
                  </a:cubicBezTo>
                  <a:cubicBezTo>
                    <a:pt x="168745" y="454444"/>
                    <a:pt x="168834" y="454444"/>
                    <a:pt x="168923" y="454457"/>
                  </a:cubicBezTo>
                  <a:cubicBezTo>
                    <a:pt x="170650" y="454533"/>
                    <a:pt x="176428" y="456552"/>
                    <a:pt x="189789" y="456552"/>
                  </a:cubicBezTo>
                  <a:cubicBezTo>
                    <a:pt x="201409" y="456552"/>
                    <a:pt x="218770" y="455028"/>
                    <a:pt x="244170" y="449376"/>
                  </a:cubicBezTo>
                  <a:cubicBezTo>
                    <a:pt x="250838" y="447891"/>
                    <a:pt x="257924" y="446201"/>
                    <a:pt x="265659" y="444157"/>
                  </a:cubicBezTo>
                  <a:cubicBezTo>
                    <a:pt x="288684" y="438099"/>
                    <a:pt x="315989" y="431685"/>
                    <a:pt x="344678" y="428231"/>
                  </a:cubicBezTo>
                  <a:cubicBezTo>
                    <a:pt x="357619" y="426669"/>
                    <a:pt x="370827" y="425755"/>
                    <a:pt x="384061" y="425755"/>
                  </a:cubicBezTo>
                  <a:cubicBezTo>
                    <a:pt x="390677" y="425755"/>
                    <a:pt x="397307" y="425983"/>
                    <a:pt x="403911" y="426465"/>
                  </a:cubicBezTo>
                  <a:cubicBezTo>
                    <a:pt x="431241" y="428498"/>
                    <a:pt x="458026" y="435280"/>
                    <a:pt x="482041" y="449376"/>
                  </a:cubicBezTo>
                  <a:cubicBezTo>
                    <a:pt x="494348" y="456590"/>
                    <a:pt x="506006" y="465531"/>
                    <a:pt x="516496" y="477024"/>
                  </a:cubicBezTo>
                  <a:cubicBezTo>
                    <a:pt x="517919" y="478574"/>
                    <a:pt x="519379" y="480072"/>
                    <a:pt x="520840" y="481584"/>
                  </a:cubicBezTo>
                  <a:cubicBezTo>
                    <a:pt x="527507" y="488517"/>
                    <a:pt x="534556" y="495046"/>
                    <a:pt x="541960" y="501116"/>
                  </a:cubicBezTo>
                  <a:cubicBezTo>
                    <a:pt x="555193" y="511987"/>
                    <a:pt x="569468" y="521373"/>
                    <a:pt x="584441" y="528980"/>
                  </a:cubicBezTo>
                  <a:cubicBezTo>
                    <a:pt x="606196" y="540029"/>
                    <a:pt x="629374" y="547281"/>
                    <a:pt x="652793" y="549757"/>
                  </a:cubicBezTo>
                  <a:cubicBezTo>
                    <a:pt x="658711" y="550392"/>
                    <a:pt x="664642" y="550710"/>
                    <a:pt x="670585" y="550710"/>
                  </a:cubicBezTo>
                  <a:cubicBezTo>
                    <a:pt x="708114" y="550710"/>
                    <a:pt x="745515" y="537845"/>
                    <a:pt x="777926" y="508038"/>
                  </a:cubicBezTo>
                  <a:cubicBezTo>
                    <a:pt x="859142" y="433336"/>
                    <a:pt x="813194" y="127076"/>
                    <a:pt x="572605" y="7899"/>
                  </a:cubicBezTo>
                  <a:cubicBezTo>
                    <a:pt x="572605" y="7899"/>
                    <a:pt x="563359" y="0"/>
                    <a:pt x="568122" y="0"/>
                  </a:cubicBezTo>
                  <a:close/>
                </a:path>
              </a:pathLst>
            </a:custGeom>
            <a:solidFill>
              <a:srgbClr val="454B5C"/>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5" name="Shape 118"/>
            <p:cNvSpPr>
              <a:spLocks/>
            </p:cNvSpPr>
            <p:nvPr/>
          </p:nvSpPr>
          <p:spPr bwMode="auto">
            <a:xfrm>
              <a:off x="3806" y="4257"/>
              <a:ext cx="53" cy="1"/>
            </a:xfrm>
            <a:custGeom>
              <a:avLst/>
              <a:gdLst>
                <a:gd name="T0" fmla="*/ 3454 w 5347"/>
                <a:gd name="T1" fmla="*/ 0 h 114"/>
                <a:gd name="T2" fmla="*/ 5347 w 5347"/>
                <a:gd name="T3" fmla="*/ 76 h 114"/>
                <a:gd name="T4" fmla="*/ 0 w 5347"/>
                <a:gd name="T5" fmla="*/ 114 h 114"/>
                <a:gd name="T6" fmla="*/ 3454 w 5347"/>
                <a:gd name="T7" fmla="*/ 0 h 114"/>
                <a:gd name="T8" fmla="*/ 0 w 5347"/>
                <a:gd name="T9" fmla="*/ 0 h 114"/>
                <a:gd name="T10" fmla="*/ 5347 w 5347"/>
                <a:gd name="T11" fmla="*/ 114 h 114"/>
              </a:gdLst>
              <a:ahLst/>
              <a:cxnLst>
                <a:cxn ang="0">
                  <a:pos x="T0" y="T1"/>
                </a:cxn>
                <a:cxn ang="0">
                  <a:pos x="T2" y="T3"/>
                </a:cxn>
                <a:cxn ang="0">
                  <a:pos x="T4" y="T5"/>
                </a:cxn>
                <a:cxn ang="0">
                  <a:pos x="T6" y="T7"/>
                </a:cxn>
              </a:cxnLst>
              <a:rect l="T8" t="T9" r="T10" b="T11"/>
              <a:pathLst>
                <a:path w="5347" h="114">
                  <a:moveTo>
                    <a:pt x="3454" y="0"/>
                  </a:moveTo>
                  <a:cubicBezTo>
                    <a:pt x="4077" y="0"/>
                    <a:pt x="4712" y="63"/>
                    <a:pt x="5347" y="76"/>
                  </a:cubicBezTo>
                  <a:cubicBezTo>
                    <a:pt x="3569" y="63"/>
                    <a:pt x="1778" y="88"/>
                    <a:pt x="0" y="114"/>
                  </a:cubicBezTo>
                  <a:cubicBezTo>
                    <a:pt x="1156" y="102"/>
                    <a:pt x="2299" y="0"/>
                    <a:pt x="3454" y="0"/>
                  </a:cubicBezTo>
                  <a:close/>
                </a:path>
              </a:pathLst>
            </a:custGeom>
            <a:solidFill>
              <a:srgbClr val="F8B0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6" name="Shape 119"/>
            <p:cNvSpPr>
              <a:spLocks/>
            </p:cNvSpPr>
            <p:nvPr/>
          </p:nvSpPr>
          <p:spPr bwMode="auto">
            <a:xfrm>
              <a:off x="2709" y="2447"/>
              <a:ext cx="2047" cy="1615"/>
            </a:xfrm>
            <a:custGeom>
              <a:avLst/>
              <a:gdLst>
                <a:gd name="T0" fmla="*/ 73698 w 204622"/>
                <a:gd name="T1" fmla="*/ 0 h 161480"/>
                <a:gd name="T2" fmla="*/ 133261 w 204622"/>
                <a:gd name="T3" fmla="*/ 0 h 161480"/>
                <a:gd name="T4" fmla="*/ 133261 w 204622"/>
                <a:gd name="T5" fmla="*/ 17818 h 161480"/>
                <a:gd name="T6" fmla="*/ 132931 w 204622"/>
                <a:gd name="T7" fmla="*/ 17818 h 161480"/>
                <a:gd name="T8" fmla="*/ 132931 w 204622"/>
                <a:gd name="T9" fmla="*/ 81432 h 161480"/>
                <a:gd name="T10" fmla="*/ 133261 w 204622"/>
                <a:gd name="T11" fmla="*/ 81432 h 161480"/>
                <a:gd name="T12" fmla="*/ 133261 w 204622"/>
                <a:gd name="T13" fmla="*/ 81826 h 161480"/>
                <a:gd name="T14" fmla="*/ 196875 w 204622"/>
                <a:gd name="T15" fmla="*/ 81826 h 161480"/>
                <a:gd name="T16" fmla="*/ 196875 w 204622"/>
                <a:gd name="T17" fmla="*/ 81432 h 161480"/>
                <a:gd name="T18" fmla="*/ 204622 w 204622"/>
                <a:gd name="T19" fmla="*/ 81432 h 161480"/>
                <a:gd name="T20" fmla="*/ 204622 w 204622"/>
                <a:gd name="T21" fmla="*/ 140995 h 161480"/>
                <a:gd name="T22" fmla="*/ 196875 w 204622"/>
                <a:gd name="T23" fmla="*/ 140995 h 161480"/>
                <a:gd name="T24" fmla="*/ 133261 w 204622"/>
                <a:gd name="T25" fmla="*/ 140995 h 161480"/>
                <a:gd name="T26" fmla="*/ 132931 w 204622"/>
                <a:gd name="T27" fmla="*/ 140995 h 161480"/>
                <a:gd name="T28" fmla="*/ 132931 w 204622"/>
                <a:gd name="T29" fmla="*/ 159817 h 161480"/>
                <a:gd name="T30" fmla="*/ 113081 w 204622"/>
                <a:gd name="T31" fmla="*/ 159093 h 161480"/>
                <a:gd name="T32" fmla="*/ 73698 w 204622"/>
                <a:gd name="T33" fmla="*/ 161480 h 161480"/>
                <a:gd name="T34" fmla="*/ 73698 w 204622"/>
                <a:gd name="T35" fmla="*/ 140995 h 161480"/>
                <a:gd name="T36" fmla="*/ 71717 w 204622"/>
                <a:gd name="T37" fmla="*/ 140995 h 161480"/>
                <a:gd name="T38" fmla="*/ 71717 w 204622"/>
                <a:gd name="T39" fmla="*/ 140957 h 161480"/>
                <a:gd name="T40" fmla="*/ 0 w 204622"/>
                <a:gd name="T41" fmla="*/ 140957 h 161480"/>
                <a:gd name="T42" fmla="*/ 0 w 204622"/>
                <a:gd name="T43" fmla="*/ 81394 h 161480"/>
                <a:gd name="T44" fmla="*/ 10084 w 204622"/>
                <a:gd name="T45" fmla="*/ 81394 h 161480"/>
                <a:gd name="T46" fmla="*/ 10084 w 204622"/>
                <a:gd name="T47" fmla="*/ 81826 h 161480"/>
                <a:gd name="T48" fmla="*/ 73698 w 204622"/>
                <a:gd name="T49" fmla="*/ 81826 h 161480"/>
                <a:gd name="T50" fmla="*/ 73698 w 204622"/>
                <a:gd name="T51" fmla="*/ 0 h 161480"/>
                <a:gd name="T52" fmla="*/ 0 w 204622"/>
                <a:gd name="T53" fmla="*/ 0 h 161480"/>
                <a:gd name="T54" fmla="*/ 204622 w 204622"/>
                <a:gd name="T55" fmla="*/ 161480 h 16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204622" h="161480">
                  <a:moveTo>
                    <a:pt x="73698" y="0"/>
                  </a:moveTo>
                  <a:lnTo>
                    <a:pt x="133261" y="0"/>
                  </a:lnTo>
                  <a:lnTo>
                    <a:pt x="133261" y="17818"/>
                  </a:lnTo>
                  <a:lnTo>
                    <a:pt x="132931" y="17818"/>
                  </a:lnTo>
                  <a:lnTo>
                    <a:pt x="132931" y="81432"/>
                  </a:lnTo>
                  <a:lnTo>
                    <a:pt x="133261" y="81432"/>
                  </a:lnTo>
                  <a:lnTo>
                    <a:pt x="133261" y="81826"/>
                  </a:lnTo>
                  <a:lnTo>
                    <a:pt x="196875" y="81826"/>
                  </a:lnTo>
                  <a:lnTo>
                    <a:pt x="196875" y="81432"/>
                  </a:lnTo>
                  <a:lnTo>
                    <a:pt x="204622" y="81432"/>
                  </a:lnTo>
                  <a:lnTo>
                    <a:pt x="204622" y="140995"/>
                  </a:lnTo>
                  <a:lnTo>
                    <a:pt x="196875" y="140995"/>
                  </a:lnTo>
                  <a:lnTo>
                    <a:pt x="133261" y="140995"/>
                  </a:lnTo>
                  <a:lnTo>
                    <a:pt x="132931" y="140995"/>
                  </a:lnTo>
                  <a:lnTo>
                    <a:pt x="132931" y="159817"/>
                  </a:lnTo>
                  <a:cubicBezTo>
                    <a:pt x="126454" y="159372"/>
                    <a:pt x="119824" y="159093"/>
                    <a:pt x="113081" y="159093"/>
                  </a:cubicBezTo>
                  <a:cubicBezTo>
                    <a:pt x="100520" y="159093"/>
                    <a:pt x="87249" y="159944"/>
                    <a:pt x="73698" y="161480"/>
                  </a:cubicBezTo>
                  <a:lnTo>
                    <a:pt x="73698" y="140995"/>
                  </a:lnTo>
                  <a:lnTo>
                    <a:pt x="71717" y="140995"/>
                  </a:lnTo>
                  <a:lnTo>
                    <a:pt x="71717" y="140957"/>
                  </a:lnTo>
                  <a:lnTo>
                    <a:pt x="0" y="140957"/>
                  </a:lnTo>
                  <a:lnTo>
                    <a:pt x="0" y="81394"/>
                  </a:lnTo>
                  <a:lnTo>
                    <a:pt x="10084" y="81394"/>
                  </a:lnTo>
                  <a:lnTo>
                    <a:pt x="10084" y="81826"/>
                  </a:lnTo>
                  <a:lnTo>
                    <a:pt x="73698" y="81826"/>
                  </a:lnTo>
                  <a:lnTo>
                    <a:pt x="73698" y="0"/>
                  </a:lnTo>
                  <a:close/>
                </a:path>
              </a:pathLst>
            </a:custGeom>
            <a:solidFill>
              <a:srgbClr val="F8B02B"/>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7" name="Shape 120"/>
            <p:cNvSpPr>
              <a:spLocks/>
            </p:cNvSpPr>
            <p:nvPr/>
          </p:nvSpPr>
          <p:spPr bwMode="auto">
            <a:xfrm>
              <a:off x="1125" y="5606"/>
              <a:ext cx="94" cy="3"/>
            </a:xfrm>
            <a:custGeom>
              <a:avLst/>
              <a:gdLst>
                <a:gd name="T0" fmla="*/ 0 w 9449"/>
                <a:gd name="T1" fmla="*/ 0 h 292"/>
                <a:gd name="T2" fmla="*/ 9449 w 9449"/>
                <a:gd name="T3" fmla="*/ 267 h 292"/>
                <a:gd name="T4" fmla="*/ 8090 w 9449"/>
                <a:gd name="T5" fmla="*/ 267 h 292"/>
                <a:gd name="T6" fmla="*/ 0 w 9449"/>
                <a:gd name="T7" fmla="*/ 0 h 292"/>
                <a:gd name="T8" fmla="*/ 0 w 9449"/>
                <a:gd name="T9" fmla="*/ 0 h 292"/>
                <a:gd name="T10" fmla="*/ 9449 w 9449"/>
                <a:gd name="T11" fmla="*/ 292 h 292"/>
              </a:gdLst>
              <a:ahLst/>
              <a:cxnLst>
                <a:cxn ang="0">
                  <a:pos x="T0" y="T1"/>
                </a:cxn>
                <a:cxn ang="0">
                  <a:pos x="T2" y="T3"/>
                </a:cxn>
                <a:cxn ang="0">
                  <a:pos x="T4" y="T5"/>
                </a:cxn>
                <a:cxn ang="0">
                  <a:pos x="T6" y="T7"/>
                </a:cxn>
              </a:cxnLst>
              <a:rect l="T8" t="T9" r="T10" b="T11"/>
              <a:pathLst>
                <a:path w="9449" h="292">
                  <a:moveTo>
                    <a:pt x="0" y="0"/>
                  </a:moveTo>
                  <a:cubicBezTo>
                    <a:pt x="3099" y="127"/>
                    <a:pt x="6172" y="292"/>
                    <a:pt x="9449" y="267"/>
                  </a:cubicBezTo>
                  <a:cubicBezTo>
                    <a:pt x="8992" y="267"/>
                    <a:pt x="8547" y="267"/>
                    <a:pt x="8090" y="267"/>
                  </a:cubicBezTo>
                  <a:cubicBezTo>
                    <a:pt x="5296" y="267"/>
                    <a:pt x="2667" y="114"/>
                    <a:pt x="0" y="0"/>
                  </a:cubicBezTo>
                  <a:close/>
                </a:path>
              </a:pathLst>
            </a:custGeom>
            <a:solidFill>
              <a:srgbClr val="9C817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Tree>
    <p:extLst>
      <p:ext uri="{BB962C8B-B14F-4D97-AF65-F5344CB8AC3E}">
        <p14:creationId xmlns:p14="http://schemas.microsoft.com/office/powerpoint/2010/main" val="371143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232" y="-36195"/>
            <a:ext cx="8951976" cy="6817251"/>
          </a:xfrm>
          <a:prstGeom prst="rect">
            <a:avLst/>
          </a:prstGeom>
        </p:spPr>
        <p:txBody>
          <a:bodyPr wrap="square">
            <a:spAutoFit/>
          </a:bodyPr>
          <a:lstStyle/>
          <a:p>
            <a:pPr marL="228600" algn="just">
              <a:spcAft>
                <a:spcPts val="0"/>
              </a:spcAft>
              <a:tabLst>
                <a:tab pos="-914400" algn="l"/>
                <a:tab pos="2514600" algn="l"/>
              </a:tabLst>
            </a:pPr>
            <a:r>
              <a:rPr lang="en-US" sz="2800" u="sng" dirty="0" smtClean="0">
                <a:latin typeface="Arial Black" panose="020B0A04020102020204" pitchFamily="34" charset="0"/>
                <a:ea typeface="Times New Roman" panose="02020603050405020304" pitchFamily="18" charset="0"/>
              </a:rPr>
              <a:t>Legend</a:t>
            </a:r>
            <a:endParaRPr lang="fr-CA"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US" dirty="0">
                <a:latin typeface="Arial Black" panose="020B0A04020102020204" pitchFamily="34" charset="0"/>
                <a:ea typeface="Times New Roman" panose="02020603050405020304" pitchFamily="18" charset="0"/>
              </a:rPr>
              <a:t> </a:t>
            </a:r>
            <a:endParaRPr lang="fr-CA"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Under $100.00 	</a:t>
            </a:r>
            <a:r>
              <a:rPr lang="en-CA" sz="1700" b="1" dirty="0" smtClean="0">
                <a:latin typeface="Arial" panose="020B0604020202020204" pitchFamily="34" charset="0"/>
                <a:ea typeface="Times New Roman" panose="02020603050405020304" pitchFamily="18" charset="0"/>
              </a:rPr>
              <a:t>			Receipt </a:t>
            </a:r>
            <a:r>
              <a:rPr lang="en-CA" sz="1700" b="1" dirty="0">
                <a:latin typeface="Arial" panose="020B0604020202020204" pitchFamily="34" charset="0"/>
                <a:ea typeface="Times New Roman" panose="02020603050405020304" pitchFamily="18" charset="0"/>
              </a:rPr>
              <a:t>only</a:t>
            </a:r>
            <a:endParaRPr lang="fr-CA" sz="1700" b="1" dirty="0">
              <a:latin typeface="Times New Roman" panose="02020603050405020304" pitchFamily="18" charset="0"/>
              <a:ea typeface="Times New Roman" panose="02020603050405020304" pitchFamily="18" charset="0"/>
            </a:endParaRPr>
          </a:p>
          <a:p>
            <a:pPr marL="2514600" indent="-2514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$100.00 /under $</a:t>
            </a:r>
            <a:r>
              <a:rPr lang="en-CA" sz="1700" b="1" dirty="0" smtClean="0">
                <a:latin typeface="Arial" panose="020B0604020202020204" pitchFamily="34" charset="0"/>
                <a:ea typeface="Times New Roman" panose="02020603050405020304" pitchFamily="18" charset="0"/>
              </a:rPr>
              <a:t>1,000 -    </a:t>
            </a:r>
            <a:r>
              <a:rPr lang="en-CA" sz="1700" b="1" dirty="0">
                <a:latin typeface="Arial" panose="020B0604020202020204" pitchFamily="34" charset="0"/>
                <a:ea typeface="Times New Roman" panose="02020603050405020304" pitchFamily="18" charset="0"/>
              </a:rPr>
              <a:t>	</a:t>
            </a:r>
            <a:r>
              <a:rPr lang="en-CA" sz="1700" b="1" dirty="0" smtClean="0">
                <a:latin typeface="Arial" panose="020B0604020202020204" pitchFamily="34" charset="0"/>
                <a:ea typeface="Times New Roman" panose="02020603050405020304" pitchFamily="18" charset="0"/>
              </a:rPr>
              <a:t>A thank you card </a:t>
            </a:r>
            <a:r>
              <a:rPr lang="en-CA" sz="1700" b="1" dirty="0">
                <a:latin typeface="Arial" panose="020B0604020202020204" pitchFamily="34" charset="0"/>
                <a:ea typeface="Times New Roman" panose="02020603050405020304" pitchFamily="18" charset="0"/>
              </a:rPr>
              <a:t>from the Foundation </a:t>
            </a:r>
            <a:r>
              <a:rPr lang="en-CA" sz="1700" b="1" dirty="0" smtClean="0">
                <a:latin typeface="Arial" panose="020B0604020202020204" pitchFamily="34" charset="0"/>
                <a:ea typeface="Times New Roman" panose="02020603050405020304" pitchFamily="18" charset="0"/>
              </a:rPr>
              <a:t>					        will </a:t>
            </a:r>
            <a:r>
              <a:rPr lang="en-CA" sz="1700" b="1" dirty="0">
                <a:latin typeface="Arial" panose="020B0604020202020204" pitchFamily="34" charset="0"/>
                <a:ea typeface="Times New Roman" panose="02020603050405020304" pitchFamily="18" charset="0"/>
              </a:rPr>
              <a:t>be sent to </a:t>
            </a:r>
            <a:r>
              <a:rPr lang="en-CA" sz="1700" b="1" dirty="0" smtClean="0">
                <a:latin typeface="Arial" panose="020B0604020202020204" pitchFamily="34" charset="0"/>
                <a:ea typeface="Times New Roman" panose="02020603050405020304" pitchFamily="18" charset="0"/>
              </a:rPr>
              <a:t>the donor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514600" indent="-22860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Over $1,001 / under $</a:t>
            </a:r>
            <a:r>
              <a:rPr lang="en-CA" sz="1700" b="1" dirty="0" smtClean="0">
                <a:latin typeface="Arial" panose="020B0604020202020204" pitchFamily="34" charset="0"/>
                <a:ea typeface="Times New Roman" panose="02020603050405020304" pitchFamily="18" charset="0"/>
              </a:rPr>
              <a:t>4,999 -        	A thank you card </a:t>
            </a:r>
            <a:r>
              <a:rPr lang="en-CA" sz="1700" b="1" dirty="0">
                <a:latin typeface="Arial" panose="020B0604020202020204" pitchFamily="34" charset="0"/>
                <a:ea typeface="Times New Roman" panose="02020603050405020304" pitchFamily="18" charset="0"/>
              </a:rPr>
              <a:t>from the Foundation </a:t>
            </a:r>
            <a:r>
              <a:rPr lang="en-CA" sz="1700" b="1" dirty="0" smtClean="0">
                <a:latin typeface="Arial" panose="020B0604020202020204" pitchFamily="34" charset="0"/>
                <a:ea typeface="Times New Roman" panose="02020603050405020304" pitchFamily="18" charset="0"/>
              </a:rPr>
              <a:t>	                       			President </a:t>
            </a:r>
            <a:r>
              <a:rPr lang="en-CA" sz="1700" b="1" dirty="0">
                <a:latin typeface="Arial" panose="020B0604020202020204" pitchFamily="34" charset="0"/>
                <a:ea typeface="Times New Roman" panose="02020603050405020304" pitchFamily="18" charset="0"/>
              </a:rPr>
              <a:t>and Hospital CEO will be sent </a:t>
            </a:r>
            <a:r>
              <a:rPr lang="en-CA" sz="1700" b="1" dirty="0" smtClean="0">
                <a:latin typeface="Arial" panose="020B0604020202020204" pitchFamily="34" charset="0"/>
                <a:ea typeface="Times New Roman" panose="02020603050405020304" pitchFamily="18" charset="0"/>
              </a:rPr>
              <a:t>to the   				donor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$5,000 / under $9,999  	</a:t>
            </a:r>
            <a:r>
              <a:rPr lang="en-CA" sz="1700" b="1" dirty="0" smtClean="0">
                <a:latin typeface="Arial" panose="020B0604020202020204" pitchFamily="34" charset="0"/>
                <a:ea typeface="Times New Roman" panose="02020603050405020304" pitchFamily="18" charset="0"/>
              </a:rPr>
              <a:t>	Bronze </a:t>
            </a:r>
            <a:r>
              <a:rPr lang="en-CA" sz="1700" b="1" dirty="0">
                <a:latin typeface="Arial" panose="020B0604020202020204" pitchFamily="34" charset="0"/>
                <a:ea typeface="Times New Roman" panose="02020603050405020304" pitchFamily="18" charset="0"/>
              </a:rPr>
              <a:t>plaque under the title of </a:t>
            </a:r>
            <a:r>
              <a:rPr lang="en-CA" sz="1700" b="1" dirty="0" err="1">
                <a:latin typeface="Arial" panose="020B0604020202020204" pitchFamily="34" charset="0"/>
                <a:ea typeface="Times New Roman" panose="02020603050405020304" pitchFamily="18" charset="0"/>
              </a:rPr>
              <a:t>Collaborateur</a:t>
            </a:r>
            <a:r>
              <a:rPr lang="en-CA" sz="1700" b="1" dirty="0">
                <a:latin typeface="Arial" panose="020B0604020202020204" pitchFamily="34" charset="0"/>
                <a:ea typeface="Times New Roman" panose="02020603050405020304" pitchFamily="18" charset="0"/>
              </a:rPr>
              <a:t> / </a:t>
            </a:r>
            <a:r>
              <a:rPr lang="en-CA" sz="1700" b="1" dirty="0" smtClean="0">
                <a:latin typeface="Arial" panose="020B0604020202020204" pitchFamily="34" charset="0"/>
                <a:ea typeface="Times New Roman" panose="02020603050405020304" pitchFamily="18" charset="0"/>
              </a:rPr>
              <a:t>   				Partner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$10,000 /under $24,999 	Silver plaque under the title of </a:t>
            </a:r>
            <a:r>
              <a:rPr lang="en-CA" sz="1700" b="1" dirty="0" err="1">
                <a:latin typeface="Arial" panose="020B0604020202020204" pitchFamily="34" charset="0"/>
                <a:ea typeface="Times New Roman" panose="02020603050405020304" pitchFamily="18" charset="0"/>
              </a:rPr>
              <a:t>Bienfaiteur</a:t>
            </a:r>
            <a:r>
              <a:rPr lang="en-CA" sz="1700" b="1" dirty="0">
                <a:latin typeface="Arial" panose="020B0604020202020204" pitchFamily="34" charset="0"/>
                <a:ea typeface="Times New Roman" panose="02020603050405020304" pitchFamily="18" charset="0"/>
              </a:rPr>
              <a:t>  / </a:t>
            </a:r>
            <a:r>
              <a:rPr lang="en-CA" sz="1700" b="1" dirty="0" smtClean="0">
                <a:latin typeface="Arial" panose="020B0604020202020204" pitchFamily="34" charset="0"/>
                <a:ea typeface="Times New Roman" panose="02020603050405020304" pitchFamily="18" charset="0"/>
              </a:rPr>
              <a:t>						Benefactor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$25,000 / under $49,999  	Gold plaque under the title of </a:t>
            </a:r>
            <a:r>
              <a:rPr lang="en-CA" sz="1700" b="1" dirty="0" err="1">
                <a:latin typeface="Arial" panose="020B0604020202020204" pitchFamily="34" charset="0"/>
                <a:ea typeface="Times New Roman" panose="02020603050405020304" pitchFamily="18" charset="0"/>
              </a:rPr>
              <a:t>Bâtisseur</a:t>
            </a:r>
            <a:r>
              <a:rPr lang="en-CA" sz="1700" b="1" dirty="0">
                <a:latin typeface="Arial" panose="020B0604020202020204" pitchFamily="34" charset="0"/>
                <a:ea typeface="Times New Roman" panose="02020603050405020304" pitchFamily="18" charset="0"/>
              </a:rPr>
              <a:t> / </a:t>
            </a:r>
            <a:r>
              <a:rPr lang="en-CA" sz="1700" b="1" dirty="0" smtClean="0">
                <a:latin typeface="Arial" panose="020B0604020202020204" pitchFamily="34" charset="0"/>
                <a:ea typeface="Times New Roman" panose="02020603050405020304" pitchFamily="18" charset="0"/>
              </a:rPr>
              <a:t>						Builder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$50,000 / under $99,999  	Platinum plaque under the title </a:t>
            </a:r>
            <a:r>
              <a:rPr lang="en-CA" sz="1700" b="1" dirty="0" err="1">
                <a:latin typeface="Arial" panose="020B0604020202020204" pitchFamily="34" charset="0"/>
                <a:ea typeface="Times New Roman" panose="02020603050405020304" pitchFamily="18" charset="0"/>
              </a:rPr>
              <a:t>Fondateur</a:t>
            </a:r>
            <a:r>
              <a:rPr lang="en-CA" sz="1700" b="1" dirty="0">
                <a:latin typeface="Arial" panose="020B0604020202020204" pitchFamily="34" charset="0"/>
                <a:ea typeface="Times New Roman" panose="02020603050405020304" pitchFamily="18" charset="0"/>
              </a:rPr>
              <a:t> / </a:t>
            </a:r>
            <a:r>
              <a:rPr lang="en-CA" sz="1700" b="1" dirty="0" smtClean="0">
                <a:latin typeface="Arial" panose="020B0604020202020204" pitchFamily="34" charset="0"/>
                <a:ea typeface="Times New Roman" panose="02020603050405020304" pitchFamily="18" charset="0"/>
              </a:rPr>
              <a:t>						Founder</a:t>
            </a:r>
            <a:endParaRPr lang="fr-CA" sz="1700" b="1" dirty="0">
              <a:latin typeface="Times New Roman" panose="02020603050405020304" pitchFamily="18" charset="0"/>
              <a:ea typeface="Times New Roman" panose="02020603050405020304" pitchFamily="18" charset="0"/>
            </a:endParaRPr>
          </a:p>
          <a:p>
            <a:pPr marL="228600" algn="just">
              <a:spcAft>
                <a:spcPts val="0"/>
              </a:spcAft>
              <a:tabLst>
                <a:tab pos="-914400" algn="l"/>
                <a:tab pos="2514600" algn="l"/>
              </a:tabLst>
            </a:pPr>
            <a:r>
              <a:rPr lang="en-CA" sz="1700" b="1" dirty="0">
                <a:latin typeface="Arial" panose="020B0604020202020204" pitchFamily="34" charset="0"/>
                <a:ea typeface="Times New Roman" panose="02020603050405020304" pitchFamily="18" charset="0"/>
              </a:rPr>
              <a:t> </a:t>
            </a:r>
            <a:endParaRPr lang="fr-CA" sz="1700" b="1" dirty="0">
              <a:latin typeface="Times New Roman" panose="02020603050405020304" pitchFamily="18" charset="0"/>
              <a:ea typeface="Times New Roman" panose="02020603050405020304" pitchFamily="18" charset="0"/>
            </a:endParaRPr>
          </a:p>
          <a:p>
            <a:pPr marL="2514600" indent="-2286000" algn="just">
              <a:spcAft>
                <a:spcPts val="0"/>
              </a:spcAft>
              <a:tabLst>
                <a:tab pos="-914400" algn="l"/>
                <a:tab pos="2514600" algn="l"/>
              </a:tabLst>
            </a:pPr>
            <a:r>
              <a:rPr lang="en-CA" sz="1700" b="1" dirty="0" smtClean="0">
                <a:latin typeface="Arial" panose="020B0604020202020204" pitchFamily="34" charset="0"/>
                <a:ea typeface="Times New Roman" panose="02020603050405020304" pitchFamily="18" charset="0"/>
              </a:rPr>
              <a:t>Over </a:t>
            </a:r>
            <a:r>
              <a:rPr lang="en-CA" sz="1700" b="1" dirty="0">
                <a:latin typeface="Arial" panose="020B0604020202020204" pitchFamily="34" charset="0"/>
                <a:ea typeface="Times New Roman" panose="02020603050405020304" pitchFamily="18" charset="0"/>
              </a:rPr>
              <a:t>100,000 +	</a:t>
            </a:r>
            <a:r>
              <a:rPr lang="en-CA" sz="1700" b="1" dirty="0" smtClean="0">
                <a:latin typeface="Arial" panose="020B0604020202020204" pitchFamily="34" charset="0"/>
                <a:ea typeface="Times New Roman" panose="02020603050405020304" pitchFamily="18" charset="0"/>
              </a:rPr>
              <a:t>			Dedication </a:t>
            </a:r>
            <a:r>
              <a:rPr lang="en-CA" sz="1700" b="1" dirty="0">
                <a:latin typeface="Arial" panose="020B0604020202020204" pitchFamily="34" charset="0"/>
                <a:ea typeface="Times New Roman" panose="02020603050405020304" pitchFamily="18" charset="0"/>
              </a:rPr>
              <a:t>of a space in the Hospital i.e., room </a:t>
            </a:r>
            <a:r>
              <a:rPr lang="en-CA" sz="1700" b="1" dirty="0" smtClean="0">
                <a:latin typeface="Arial" panose="020B0604020202020204" pitchFamily="34" charset="0"/>
                <a:ea typeface="Times New Roman" panose="02020603050405020304" pitchFamily="18" charset="0"/>
              </a:rPr>
              <a:t>				with </a:t>
            </a:r>
            <a:r>
              <a:rPr lang="en-CA" sz="1700" b="1" dirty="0">
                <a:latin typeface="Arial" panose="020B0604020202020204" pitchFamily="34" charset="0"/>
                <a:ea typeface="Times New Roman" panose="02020603050405020304" pitchFamily="18" charset="0"/>
              </a:rPr>
              <a:t>a negotiated timeframe under title of </a:t>
            </a:r>
            <a:r>
              <a:rPr lang="en-CA" sz="1700" b="1" dirty="0" smtClean="0">
                <a:latin typeface="Arial" panose="020B0604020202020204" pitchFamily="34" charset="0"/>
                <a:ea typeface="Times New Roman" panose="02020603050405020304" pitchFamily="18" charset="0"/>
              </a:rPr>
              <a:t>					</a:t>
            </a:r>
            <a:r>
              <a:rPr lang="en-CA" sz="1700" b="1" dirty="0" err="1" smtClean="0">
                <a:latin typeface="Arial" panose="020B0604020202020204" pitchFamily="34" charset="0"/>
                <a:ea typeface="Times New Roman" panose="02020603050405020304" pitchFamily="18" charset="0"/>
              </a:rPr>
              <a:t>Visionnaire</a:t>
            </a:r>
            <a:r>
              <a:rPr lang="en-CA" sz="1700" b="1" dirty="0" smtClean="0">
                <a:latin typeface="Arial" panose="020B0604020202020204" pitchFamily="34" charset="0"/>
                <a:ea typeface="Times New Roman" panose="02020603050405020304" pitchFamily="18" charset="0"/>
              </a:rPr>
              <a:t> </a:t>
            </a:r>
            <a:r>
              <a:rPr lang="en-CA" sz="1700" b="1" dirty="0">
                <a:latin typeface="Arial" panose="020B0604020202020204" pitchFamily="34" charset="0"/>
                <a:ea typeface="Times New Roman" panose="02020603050405020304" pitchFamily="18" charset="0"/>
              </a:rPr>
              <a:t>/ Visionary</a:t>
            </a:r>
            <a:endParaRPr lang="fr-CA" sz="17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9039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992" y="475488"/>
            <a:ext cx="8065008" cy="5940088"/>
          </a:xfrm>
          <a:prstGeom prst="rect">
            <a:avLst/>
          </a:prstGeom>
        </p:spPr>
        <p:txBody>
          <a:bodyPr wrap="square">
            <a:spAutoFit/>
          </a:bodyPr>
          <a:lstStyle/>
          <a:p>
            <a:pPr lvl="0">
              <a:spcAft>
                <a:spcPts val="0"/>
              </a:spcAft>
              <a:buSzPts val="1200"/>
            </a:pPr>
            <a:r>
              <a:rPr lang="en-CA" sz="2000" dirty="0" smtClean="0">
                <a:latin typeface="Trebuchet MS" panose="020B0603020202020204" pitchFamily="34" charset="0"/>
                <a:ea typeface="Times New Roman" panose="02020603050405020304" pitchFamily="18" charset="0"/>
                <a:cs typeface="Trebuchet MS" panose="020B0603020202020204" pitchFamily="34" charset="0"/>
              </a:rPr>
              <a:t>4.</a:t>
            </a:r>
            <a:r>
              <a:rPr lang="en-CA" sz="1200" dirty="0" smtClean="0">
                <a:latin typeface="Trebuchet MS" panose="020B0603020202020204" pitchFamily="34" charset="0"/>
                <a:ea typeface="Times New Roman" panose="02020603050405020304" pitchFamily="18" charset="0"/>
                <a:cs typeface="Trebuchet MS" panose="020B0603020202020204" pitchFamily="34" charset="0"/>
              </a:rPr>
              <a:t>	</a:t>
            </a:r>
            <a:r>
              <a:rPr lang="en-CA" sz="2000" b="1" dirty="0" smtClean="0">
                <a:ea typeface="Times New Roman" panose="02020603050405020304" pitchFamily="18" charset="0"/>
                <a:cs typeface="Trebuchet MS" panose="020B0603020202020204" pitchFamily="34" charset="0"/>
              </a:rPr>
              <a:t>Donors </a:t>
            </a:r>
            <a:r>
              <a:rPr lang="en-CA" sz="2000" b="1" dirty="0">
                <a:ea typeface="Times New Roman" panose="02020603050405020304" pitchFamily="18" charset="0"/>
                <a:cs typeface="Trebuchet MS" panose="020B0603020202020204" pitchFamily="34" charset="0"/>
              </a:rPr>
              <a:t>who should be recognized is defined as all individuals, corporations, service clubs, community organizations, and philanthropic foundations who make monetary gifts or gifts-in-kind donations to the </a:t>
            </a:r>
            <a:r>
              <a:rPr lang="en-CA" sz="2000" b="1" dirty="0" err="1">
                <a:ea typeface="Times New Roman" panose="02020603050405020304" pitchFamily="18" charset="0"/>
                <a:cs typeface="Trebuchet MS" panose="020B0603020202020204" pitchFamily="34" charset="0"/>
              </a:rPr>
              <a:t>Fondation</a:t>
            </a:r>
            <a:r>
              <a:rPr lang="en-CA" sz="2000" b="1" dirty="0">
                <a:ea typeface="Times New Roman" panose="02020603050405020304" pitchFamily="18" charset="0"/>
                <a:cs typeface="Trebuchet MS" panose="020B0603020202020204" pitchFamily="34" charset="0"/>
              </a:rPr>
              <a:t> HSRFH Foundation.  These gifts may include donations to capital campaigns, direct mail, email or </a:t>
            </a:r>
            <a:r>
              <a:rPr lang="en-CA" sz="2000" b="1" dirty="0" err="1">
                <a:ea typeface="Times New Roman" panose="02020603050405020304" pitchFamily="18" charset="0"/>
                <a:cs typeface="Trebuchet MS" panose="020B0603020202020204" pitchFamily="34" charset="0"/>
              </a:rPr>
              <a:t>facebook</a:t>
            </a:r>
            <a:r>
              <a:rPr lang="en-CA" sz="2000" b="1" dirty="0">
                <a:ea typeface="Times New Roman" panose="02020603050405020304" pitchFamily="18" charset="0"/>
                <a:cs typeface="Trebuchet MS" panose="020B0603020202020204" pitchFamily="34" charset="0"/>
              </a:rPr>
              <a:t> requests, memorials, tributes, endowments, special events, etc. </a:t>
            </a:r>
            <a:endParaRPr lang="fr-CA" sz="2000" b="1" dirty="0">
              <a:ea typeface="Times New Roman" panose="02020603050405020304" pitchFamily="18" charset="0"/>
            </a:endParaRPr>
          </a:p>
          <a:p>
            <a:pPr>
              <a:spcAft>
                <a:spcPts val="0"/>
              </a:spcAft>
            </a:pPr>
            <a:r>
              <a:rPr lang="en-CA" sz="2000" b="1" dirty="0">
                <a:ea typeface="Times New Roman" panose="02020603050405020304" pitchFamily="18" charset="0"/>
                <a:cs typeface="Trebuchet MS" panose="020B0603020202020204" pitchFamily="34" charset="0"/>
              </a:rPr>
              <a:t> </a:t>
            </a:r>
            <a:endParaRPr lang="fr-CA" sz="2000" b="1" dirty="0">
              <a:ea typeface="Times New Roman" panose="02020603050405020304" pitchFamily="18" charset="0"/>
            </a:endParaRPr>
          </a:p>
          <a:p>
            <a:pPr lvl="0">
              <a:spcAft>
                <a:spcPts val="0"/>
              </a:spcAft>
              <a:buSzPts val="1200"/>
            </a:pPr>
            <a:r>
              <a:rPr lang="en-CA" sz="2000" b="1" dirty="0" smtClean="0">
                <a:ea typeface="Times New Roman" panose="02020603050405020304" pitchFamily="18" charset="0"/>
                <a:cs typeface="Trebuchet MS" panose="020B0603020202020204" pitchFamily="34" charset="0"/>
              </a:rPr>
              <a:t>5.	A </a:t>
            </a:r>
            <a:r>
              <a:rPr lang="en-CA" sz="2000" b="1" dirty="0">
                <a:ea typeface="Times New Roman" panose="02020603050405020304" pitchFamily="18" charset="0"/>
                <a:cs typeface="Trebuchet MS" panose="020B0603020202020204" pitchFamily="34" charset="0"/>
              </a:rPr>
              <a:t>donation or gift may be in different forms</a:t>
            </a:r>
            <a:endParaRPr lang="fr-CA" sz="2000" b="1" dirty="0">
              <a:ea typeface="Times New Roman" panose="02020603050405020304" pitchFamily="18" charset="0"/>
            </a:endParaRPr>
          </a:p>
          <a:p>
            <a:pPr marL="457200">
              <a:spcAft>
                <a:spcPts val="0"/>
              </a:spcAft>
            </a:pPr>
            <a:r>
              <a:rPr lang="en-CA" sz="2000" b="1" dirty="0">
                <a:ea typeface="Times New Roman" panose="02020603050405020304" pitchFamily="18" charset="0"/>
                <a:cs typeface="Trebuchet MS" panose="020B0603020202020204" pitchFamily="34" charset="0"/>
              </a:rPr>
              <a:t> </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Gifts of cash</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Gifts-in-kind</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Life insurance</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Non-revocable gifts (i.e. planned gifts)</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Bequests</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Pledges</a:t>
            </a:r>
            <a:endParaRPr lang="fr-CA" sz="2000" b="1" dirty="0">
              <a:ea typeface="Times New Roman" panose="02020603050405020304" pitchFamily="18" charset="0"/>
            </a:endParaRPr>
          </a:p>
          <a:p>
            <a:pPr marL="742950" lvl="1" indent="-285750">
              <a:spcAft>
                <a:spcPts val="0"/>
              </a:spcAft>
              <a:buFont typeface="+mj-lt"/>
              <a:buAutoNum type="alphaLcPeriod"/>
            </a:pPr>
            <a:r>
              <a:rPr lang="en-CA" sz="2000" b="1" dirty="0">
                <a:ea typeface="Times New Roman" panose="02020603050405020304" pitchFamily="18" charset="0"/>
                <a:cs typeface="Trebuchet MS" panose="020B0603020202020204" pitchFamily="34" charset="0"/>
              </a:rPr>
              <a:t>Sponsorships or third party events resulting in revenue for the Foundation</a:t>
            </a:r>
            <a:endParaRPr lang="fr-CA" sz="2000" b="1" dirty="0">
              <a:ea typeface="Times New Roman" panose="02020603050405020304" pitchFamily="18" charset="0"/>
            </a:endParaRPr>
          </a:p>
          <a:p>
            <a:pPr>
              <a:spcAft>
                <a:spcPts val="0"/>
              </a:spcAft>
            </a:pPr>
            <a:r>
              <a:rPr lang="en-CA" sz="2000" b="1" dirty="0">
                <a:ea typeface="Times New Roman" panose="02020603050405020304" pitchFamily="18" charset="0"/>
                <a:cs typeface="Trebuchet MS" panose="020B0603020202020204" pitchFamily="34" charset="0"/>
              </a:rPr>
              <a:t> </a:t>
            </a:r>
            <a:endParaRPr lang="fr-CA" sz="2000" b="1" dirty="0">
              <a:effectLst/>
              <a:ea typeface="Times New Roman" panose="02020603050405020304" pitchFamily="18" charset="0"/>
            </a:endParaRPr>
          </a:p>
        </p:txBody>
      </p:sp>
    </p:spTree>
    <p:extLst>
      <p:ext uri="{BB962C8B-B14F-4D97-AF65-F5344CB8AC3E}">
        <p14:creationId xmlns:p14="http://schemas.microsoft.com/office/powerpoint/2010/main" val="251710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2104" y="1335024"/>
            <a:ext cx="9308592" cy="4093428"/>
          </a:xfrm>
          <a:prstGeom prst="rect">
            <a:avLst/>
          </a:prstGeom>
        </p:spPr>
        <p:txBody>
          <a:bodyPr wrap="square">
            <a:spAutoFit/>
          </a:bodyPr>
          <a:lstStyle/>
          <a:p>
            <a:pPr lvl="0">
              <a:spcAft>
                <a:spcPts val="0"/>
              </a:spcAft>
              <a:buSzPts val="1200"/>
            </a:pP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6.	The </a:t>
            </a:r>
            <a:r>
              <a:rPr lang="en-CA" sz="2000" b="1" dirty="0">
                <a:latin typeface="Trebuchet MS" panose="020B0603020202020204" pitchFamily="34" charset="0"/>
                <a:ea typeface="Times New Roman" panose="02020603050405020304" pitchFamily="18" charset="0"/>
                <a:cs typeface="Trebuchet MS" panose="020B0603020202020204" pitchFamily="34" charset="0"/>
              </a:rPr>
              <a:t>HSRFH Foundation may amend its recognition policy from time to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time </a:t>
            </a:r>
            <a:r>
              <a:rPr lang="en-CA" sz="2000" b="1" dirty="0">
                <a:latin typeface="Trebuchet MS" panose="020B0603020202020204" pitchFamily="34" charset="0"/>
                <a:ea typeface="Times New Roman" panose="02020603050405020304" pitchFamily="18" charset="0"/>
                <a:cs typeface="Trebuchet MS" panose="020B0603020202020204" pitchFamily="34" charset="0"/>
              </a:rPr>
              <a:t>in order to enhance and maintain the purpose of its policy in terms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of </a:t>
            </a:r>
            <a:r>
              <a:rPr lang="en-CA" sz="2000" b="1" dirty="0">
                <a:latin typeface="Trebuchet MS" panose="020B0603020202020204" pitchFamily="34" charset="0"/>
                <a:ea typeface="Times New Roman" panose="02020603050405020304" pitchFamily="18" charset="0"/>
                <a:cs typeface="Trebuchet MS" panose="020B0603020202020204" pitchFamily="34" charset="0"/>
              </a:rPr>
              <a:t>equitable recognition and/or qualitative recognition.</a:t>
            </a:r>
            <a:endParaRPr lang="fr-CA" sz="2000" b="1" dirty="0">
              <a:latin typeface="Times New Roman" panose="02020603050405020304" pitchFamily="18" charset="0"/>
              <a:ea typeface="Times New Roman" panose="02020603050405020304" pitchFamily="18" charset="0"/>
            </a:endParaRPr>
          </a:p>
          <a:p>
            <a:pPr>
              <a:spcAft>
                <a:spcPts val="0"/>
              </a:spcAft>
            </a:pPr>
            <a:r>
              <a:rPr lang="en-CA" sz="2000" b="1" dirty="0">
                <a:latin typeface="Trebuchet MS" panose="020B0603020202020204" pitchFamily="34" charset="0"/>
                <a:ea typeface="Times New Roman" panose="02020603050405020304" pitchFamily="18" charset="0"/>
                <a:cs typeface="Trebuchet MS" panose="020B0603020202020204" pitchFamily="34" charset="0"/>
              </a:rPr>
              <a:t> </a:t>
            </a:r>
            <a:endParaRPr lang="fr-CA" sz="2000" b="1" dirty="0">
              <a:latin typeface="Times New Roman" panose="02020603050405020304" pitchFamily="18" charset="0"/>
              <a:ea typeface="Times New Roman" panose="02020603050405020304" pitchFamily="18" charset="0"/>
            </a:endParaRPr>
          </a:p>
          <a:p>
            <a:pPr lvl="0">
              <a:spcAft>
                <a:spcPts val="0"/>
              </a:spcAft>
              <a:buSzPts val="1200"/>
            </a:pP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7. The </a:t>
            </a:r>
            <a:r>
              <a:rPr lang="en-CA" sz="2000" b="1" dirty="0">
                <a:latin typeface="Trebuchet MS" panose="020B0603020202020204" pitchFamily="34" charset="0"/>
                <a:ea typeface="Times New Roman" panose="02020603050405020304" pitchFamily="18" charset="0"/>
                <a:cs typeface="Trebuchet MS" panose="020B0603020202020204" pitchFamily="34" charset="0"/>
              </a:rPr>
              <a:t>names of persons, companies, organizations or agencies donating to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the </a:t>
            </a:r>
            <a:r>
              <a:rPr lang="en-CA" sz="2000" b="1" dirty="0">
                <a:latin typeface="Trebuchet MS" panose="020B0603020202020204" pitchFamily="34" charset="0"/>
                <a:ea typeface="Times New Roman" panose="02020603050405020304" pitchFamily="18" charset="0"/>
                <a:cs typeface="Trebuchet MS" panose="020B0603020202020204" pitchFamily="34" charset="0"/>
              </a:rPr>
              <a:t>Foundation will remain confidential until such time as they are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published </a:t>
            </a:r>
            <a:r>
              <a:rPr lang="en-CA" sz="2000" b="1" dirty="0">
                <a:latin typeface="Trebuchet MS" panose="020B0603020202020204" pitchFamily="34" charset="0"/>
                <a:ea typeface="Times New Roman" panose="02020603050405020304" pitchFamily="18" charset="0"/>
                <a:cs typeface="Trebuchet MS" panose="020B0603020202020204" pitchFamily="34" charset="0"/>
              </a:rPr>
              <a:t>according to the Recognition guidelines (article 3).  </a:t>
            </a:r>
            <a:endParaRPr lang="fr-CA" sz="2000" b="1" dirty="0">
              <a:latin typeface="Times New Roman" panose="02020603050405020304" pitchFamily="18" charset="0"/>
              <a:ea typeface="Times New Roman" panose="02020603050405020304" pitchFamily="18" charset="0"/>
            </a:endParaRPr>
          </a:p>
          <a:p>
            <a:pPr marL="457200">
              <a:spcAft>
                <a:spcPts val="0"/>
              </a:spcAft>
            </a:pPr>
            <a:r>
              <a:rPr lang="en-CA" sz="2000" b="1" dirty="0">
                <a:latin typeface="Trebuchet MS" panose="020B0603020202020204" pitchFamily="34" charset="0"/>
                <a:ea typeface="Times New Roman" panose="02020603050405020304" pitchFamily="18" charset="0"/>
                <a:cs typeface="Trebuchet MS" panose="020B0603020202020204" pitchFamily="34" charset="0"/>
              </a:rPr>
              <a:t> </a:t>
            </a:r>
            <a:endParaRPr lang="fr-CA" sz="2000" b="1" dirty="0">
              <a:latin typeface="Times New Roman" panose="02020603050405020304" pitchFamily="18" charset="0"/>
              <a:ea typeface="Times New Roman" panose="02020603050405020304" pitchFamily="18" charset="0"/>
            </a:endParaRPr>
          </a:p>
          <a:p>
            <a:pPr lvl="0">
              <a:spcAft>
                <a:spcPts val="0"/>
              </a:spcAft>
              <a:buSzPts val="1200"/>
            </a:pP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8.	The </a:t>
            </a:r>
            <a:r>
              <a:rPr lang="en-CA" sz="2000" b="1" dirty="0">
                <a:latin typeface="Trebuchet MS" panose="020B0603020202020204" pitchFamily="34" charset="0"/>
                <a:ea typeface="Times New Roman" panose="02020603050405020304" pitchFamily="18" charset="0"/>
                <a:cs typeface="Trebuchet MS" panose="020B0603020202020204" pitchFamily="34" charset="0"/>
              </a:rPr>
              <a:t>donor may request anonymity from public display.</a:t>
            </a:r>
            <a:endParaRPr lang="fr-CA" sz="2000" b="1" dirty="0">
              <a:latin typeface="Times New Roman" panose="02020603050405020304" pitchFamily="18" charset="0"/>
              <a:ea typeface="Times New Roman" panose="02020603050405020304" pitchFamily="18" charset="0"/>
            </a:endParaRPr>
          </a:p>
          <a:p>
            <a:pPr marL="457200">
              <a:spcAft>
                <a:spcPts val="0"/>
              </a:spcAft>
            </a:pPr>
            <a:r>
              <a:rPr lang="en-CA" sz="2000" b="1" dirty="0">
                <a:latin typeface="Trebuchet MS" panose="020B0603020202020204" pitchFamily="34" charset="0"/>
                <a:ea typeface="Times New Roman" panose="02020603050405020304" pitchFamily="18" charset="0"/>
                <a:cs typeface="Trebuchet MS" panose="020B0603020202020204" pitchFamily="34" charset="0"/>
              </a:rPr>
              <a:t> </a:t>
            </a:r>
            <a:endParaRPr lang="fr-CA" sz="2000" b="1" dirty="0">
              <a:latin typeface="Times New Roman" panose="02020603050405020304" pitchFamily="18" charset="0"/>
              <a:ea typeface="Times New Roman" panose="02020603050405020304" pitchFamily="18" charset="0"/>
            </a:endParaRPr>
          </a:p>
          <a:p>
            <a:pPr lvl="0">
              <a:spcAft>
                <a:spcPts val="0"/>
              </a:spcAft>
              <a:buSzPts val="1200"/>
            </a:pP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9.	Specific </a:t>
            </a:r>
            <a:r>
              <a:rPr lang="en-CA" sz="2000" b="1" dirty="0">
                <a:latin typeface="Trebuchet MS" panose="020B0603020202020204" pitchFamily="34" charset="0"/>
                <a:ea typeface="Times New Roman" panose="02020603050405020304" pitchFamily="18" charset="0"/>
                <a:cs typeface="Trebuchet MS" panose="020B0603020202020204" pitchFamily="34" charset="0"/>
              </a:rPr>
              <a:t>amount of a donation and terms of payment will be considered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confidential </a:t>
            </a:r>
            <a:r>
              <a:rPr lang="en-CA" sz="2000" b="1" dirty="0">
                <a:latin typeface="Trebuchet MS" panose="020B0603020202020204" pitchFamily="34" charset="0"/>
                <a:ea typeface="Times New Roman" panose="02020603050405020304" pitchFamily="18" charset="0"/>
                <a:cs typeface="Trebuchet MS" panose="020B0603020202020204" pitchFamily="34" charset="0"/>
              </a:rPr>
              <a:t>at all times unless donor indicates otherwise in writing. </a:t>
            </a:r>
            <a:r>
              <a:rPr lang="en-CA" sz="2000" b="1" dirty="0" smtClean="0">
                <a:latin typeface="Trebuchet MS" panose="020B0603020202020204" pitchFamily="34" charset="0"/>
                <a:ea typeface="Times New Roman" panose="02020603050405020304" pitchFamily="18" charset="0"/>
                <a:cs typeface="Trebuchet MS" panose="020B0603020202020204" pitchFamily="34" charset="0"/>
              </a:rPr>
              <a:t>	i.e</a:t>
            </a:r>
            <a:r>
              <a:rPr lang="en-CA" sz="2000" b="1" dirty="0">
                <a:latin typeface="Trebuchet MS" panose="020B0603020202020204" pitchFamily="34" charset="0"/>
                <a:ea typeface="Times New Roman" panose="02020603050405020304" pitchFamily="18" charset="0"/>
                <a:cs typeface="Trebuchet MS" panose="020B0603020202020204" pitchFamily="34" charset="0"/>
              </a:rPr>
              <a:t>., donation amount</a:t>
            </a:r>
            <a:endParaRPr lang="fr-CA"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892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1284078" y="2377440"/>
            <a:ext cx="7940476" cy="2554545"/>
          </a:xfrm>
          <a:prstGeom prst="rect">
            <a:avLst/>
          </a:prstGeom>
        </p:spPr>
        <p:txBody>
          <a:bodyPr wrap="square">
            <a:spAutoFit/>
          </a:bodyPr>
          <a:lstStyle/>
          <a:p>
            <a:pPr lvl="0"/>
            <a:r>
              <a:rPr lang="en-CA" sz="2000" b="1" dirty="0" smtClean="0"/>
              <a:t>10.</a:t>
            </a:r>
            <a:r>
              <a:rPr lang="en-CA" dirty="0" smtClean="0"/>
              <a:t>	</a:t>
            </a:r>
            <a:r>
              <a:rPr lang="en-CA" sz="2000" b="1" dirty="0" smtClean="0"/>
              <a:t>Access </a:t>
            </a:r>
            <a:r>
              <a:rPr lang="en-CA" sz="2000" b="1" dirty="0"/>
              <a:t>to information will be limited to Foundation staff </a:t>
            </a:r>
            <a:r>
              <a:rPr lang="en-CA" sz="2000" b="1" dirty="0" smtClean="0"/>
              <a:t>	and </a:t>
            </a:r>
            <a:r>
              <a:rPr lang="en-CA" sz="2000" b="1" dirty="0"/>
              <a:t>board. </a:t>
            </a:r>
            <a:endParaRPr lang="fr-CA" sz="2000" b="1" dirty="0"/>
          </a:p>
          <a:p>
            <a:r>
              <a:rPr lang="en-CA" sz="2000" b="1" dirty="0"/>
              <a:t> </a:t>
            </a:r>
            <a:endParaRPr lang="fr-CA" sz="2000" b="1" dirty="0"/>
          </a:p>
          <a:p>
            <a:pPr lvl="0"/>
            <a:r>
              <a:rPr lang="en-CA" sz="2000" b="1" dirty="0"/>
              <a:t> </a:t>
            </a:r>
            <a:r>
              <a:rPr lang="en-CA" sz="2000" b="1" dirty="0" smtClean="0"/>
              <a:t>11.	Gifts </a:t>
            </a:r>
            <a:r>
              <a:rPr lang="en-CA" sz="2000" b="1" dirty="0"/>
              <a:t>will be acknowledged promptly and donors advised </a:t>
            </a:r>
            <a:r>
              <a:rPr lang="en-CA" sz="2000" b="1" dirty="0" smtClean="0"/>
              <a:t>	of </a:t>
            </a:r>
            <a:r>
              <a:rPr lang="en-CA" sz="2000" b="1" dirty="0"/>
              <a:t>the recognition policy.</a:t>
            </a:r>
            <a:endParaRPr lang="fr-CA" sz="2000" b="1" dirty="0"/>
          </a:p>
          <a:p>
            <a:r>
              <a:rPr lang="en-CA" sz="2000" b="1" dirty="0"/>
              <a:t> </a:t>
            </a:r>
            <a:endParaRPr lang="fr-CA" sz="2000" b="1" dirty="0"/>
          </a:p>
          <a:p>
            <a:pPr lvl="0"/>
            <a:r>
              <a:rPr lang="en-CA" sz="2000" b="1" dirty="0"/>
              <a:t> </a:t>
            </a:r>
            <a:r>
              <a:rPr lang="en-CA" sz="2000" b="1" dirty="0" smtClean="0"/>
              <a:t>12.	Donor </a:t>
            </a:r>
            <a:r>
              <a:rPr lang="en-CA" sz="2000" b="1" dirty="0"/>
              <a:t>Wall will be up kept as  deemed necessary.</a:t>
            </a:r>
            <a:endParaRPr lang="fr-CA" sz="2000" b="1" dirty="0"/>
          </a:p>
          <a:p>
            <a:r>
              <a:rPr lang="fr-CA" sz="2000" b="1" dirty="0" smtClean="0"/>
              <a:t> </a:t>
            </a:r>
            <a:endParaRPr lang="fr-CA" sz="2000" b="1" dirty="0"/>
          </a:p>
        </p:txBody>
      </p:sp>
    </p:spTree>
    <p:extLst>
      <p:ext uri="{BB962C8B-B14F-4D97-AF65-F5344CB8AC3E}">
        <p14:creationId xmlns:p14="http://schemas.microsoft.com/office/powerpoint/2010/main" val="1301749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699658" y="1123406"/>
            <a:ext cx="6070962" cy="646331"/>
          </a:xfrm>
          <a:prstGeom prst="rect">
            <a:avLst/>
          </a:prstGeom>
          <a:noFill/>
        </p:spPr>
        <p:txBody>
          <a:bodyPr wrap="square" rtlCol="0">
            <a:spAutoFit/>
          </a:bodyPr>
          <a:lstStyle/>
          <a:p>
            <a:pPr algn="ctr"/>
            <a:r>
              <a:rPr lang="fr-CA" sz="3600" b="1" dirty="0" err="1" smtClean="0">
                <a:solidFill>
                  <a:schemeClr val="accent2">
                    <a:lumMod val="75000"/>
                  </a:schemeClr>
                </a:solidFill>
              </a:rPr>
              <a:t>Visionary</a:t>
            </a:r>
            <a:r>
              <a:rPr lang="fr-CA" sz="3600" b="1" dirty="0" smtClean="0">
                <a:solidFill>
                  <a:schemeClr val="accent2">
                    <a:lumMod val="75000"/>
                  </a:schemeClr>
                </a:solidFill>
              </a:rPr>
              <a:t> </a:t>
            </a:r>
            <a:r>
              <a:rPr lang="fr-CA" b="1" dirty="0" smtClean="0"/>
              <a:t>($100,000  +)</a:t>
            </a:r>
            <a:endParaRPr lang="fr-CA" b="1" dirty="0"/>
          </a:p>
        </p:txBody>
      </p:sp>
      <p:sp>
        <p:nvSpPr>
          <p:cNvPr id="5" name="TextBox 4"/>
          <p:cNvSpPr txBox="1"/>
          <p:nvPr>
            <p:custDataLst>
              <p:tags r:id="rId2"/>
            </p:custDataLst>
          </p:nvPr>
        </p:nvSpPr>
        <p:spPr>
          <a:xfrm>
            <a:off x="1384879" y="1738106"/>
            <a:ext cx="8700519" cy="3847207"/>
          </a:xfrm>
          <a:prstGeom prst="rect">
            <a:avLst/>
          </a:prstGeom>
          <a:noFill/>
        </p:spPr>
        <p:txBody>
          <a:bodyPr wrap="square" rtlCol="0">
            <a:spAutoFit/>
          </a:bodyPr>
          <a:lstStyle/>
          <a:p>
            <a:endParaRPr lang="fr-CA" sz="2400" dirty="0"/>
          </a:p>
          <a:p>
            <a:r>
              <a:rPr lang="fr-CA" sz="2400" b="1" dirty="0" smtClean="0">
                <a:solidFill>
                  <a:schemeClr val="accent6">
                    <a:lumMod val="50000"/>
                  </a:schemeClr>
                </a:solidFill>
              </a:rPr>
              <a:t>Mrs. Jeanne Renaud – 2014  </a:t>
            </a:r>
          </a:p>
          <a:p>
            <a:r>
              <a:rPr lang="fr-CA" sz="2400" b="1" dirty="0" smtClean="0"/>
              <a:t>		</a:t>
            </a:r>
            <a:r>
              <a:rPr lang="fr-CA" sz="2000" b="1" dirty="0" smtClean="0"/>
              <a:t>The living room in the acute care unit </a:t>
            </a:r>
            <a:r>
              <a:rPr lang="fr-CA" sz="2000" b="1" dirty="0" err="1" smtClean="0"/>
              <a:t>is</a:t>
            </a:r>
            <a:r>
              <a:rPr lang="fr-CA" sz="2000" b="1" dirty="0" smtClean="0"/>
              <a:t> </a:t>
            </a:r>
            <a:r>
              <a:rPr lang="fr-CA" sz="2000" b="1" dirty="0" err="1" smtClean="0"/>
              <a:t>named</a:t>
            </a:r>
            <a:r>
              <a:rPr lang="fr-CA" sz="2000" b="1" dirty="0" smtClean="0"/>
              <a:t> in 		  		      memory of Mrs Jeanne Renaud</a:t>
            </a:r>
          </a:p>
          <a:p>
            <a:endParaRPr lang="fr-CA" sz="2000" b="1" dirty="0" smtClean="0"/>
          </a:p>
          <a:p>
            <a:r>
              <a:rPr lang="fr-CA" sz="2400" b="1" dirty="0" smtClean="0">
                <a:solidFill>
                  <a:schemeClr val="accent6">
                    <a:lumMod val="50000"/>
                  </a:schemeClr>
                </a:solidFill>
              </a:rPr>
              <a:t>The Marcel and Frances Labelle </a:t>
            </a:r>
            <a:r>
              <a:rPr lang="fr-CA" sz="2400" b="1" dirty="0" err="1" smtClean="0">
                <a:solidFill>
                  <a:schemeClr val="accent6">
                    <a:lumMod val="50000"/>
                  </a:schemeClr>
                </a:solidFill>
              </a:rPr>
              <a:t>Foundation</a:t>
            </a:r>
            <a:r>
              <a:rPr lang="fr-CA" sz="2400" b="1" dirty="0" smtClean="0">
                <a:solidFill>
                  <a:schemeClr val="accent6">
                    <a:lumMod val="50000"/>
                  </a:schemeClr>
                </a:solidFill>
              </a:rPr>
              <a:t> – 2017 </a:t>
            </a:r>
          </a:p>
          <a:p>
            <a:r>
              <a:rPr lang="fr-CA" sz="2400" b="1" dirty="0">
                <a:solidFill>
                  <a:schemeClr val="accent6">
                    <a:lumMod val="50000"/>
                  </a:schemeClr>
                </a:solidFill>
              </a:rPr>
              <a:t>	</a:t>
            </a:r>
            <a:r>
              <a:rPr lang="fr-CA" sz="2400" b="1" dirty="0" smtClean="0">
                <a:solidFill>
                  <a:schemeClr val="accent6">
                    <a:lumMod val="50000"/>
                  </a:schemeClr>
                </a:solidFill>
              </a:rPr>
              <a:t>	</a:t>
            </a:r>
            <a:r>
              <a:rPr lang="fr-CA" sz="2000" b="1" dirty="0" smtClean="0"/>
              <a:t>The x-ray </a:t>
            </a:r>
            <a:r>
              <a:rPr lang="fr-CA" sz="2000" b="1" dirty="0" err="1" smtClean="0"/>
              <a:t>department</a:t>
            </a:r>
            <a:r>
              <a:rPr lang="fr-CA" sz="2000" b="1" dirty="0" smtClean="0"/>
              <a:t> </a:t>
            </a:r>
            <a:r>
              <a:rPr lang="fr-CA" sz="2000" b="1" dirty="0" err="1" smtClean="0"/>
              <a:t>is</a:t>
            </a:r>
            <a:r>
              <a:rPr lang="fr-CA" sz="2000" b="1" dirty="0" smtClean="0"/>
              <a:t> </a:t>
            </a:r>
            <a:r>
              <a:rPr lang="fr-CA" sz="2000" b="1" dirty="0" err="1" smtClean="0"/>
              <a:t>dedicated</a:t>
            </a:r>
            <a:r>
              <a:rPr lang="fr-CA" sz="2000" b="1" dirty="0" smtClean="0"/>
              <a:t> to the Marcel and 			       Frances Labelle </a:t>
            </a:r>
            <a:r>
              <a:rPr lang="fr-CA" sz="2000" b="1" dirty="0" err="1" smtClean="0"/>
              <a:t>Foundation</a:t>
            </a:r>
            <a:endParaRPr lang="fr-CA" sz="2000" b="1" dirty="0" smtClean="0"/>
          </a:p>
          <a:p>
            <a:endParaRPr lang="fr-CA" sz="2000" b="1" dirty="0"/>
          </a:p>
          <a:p>
            <a:r>
              <a:rPr lang="fr-CA" sz="2400" b="1" dirty="0">
                <a:solidFill>
                  <a:schemeClr val="accent6">
                    <a:lumMod val="50000"/>
                  </a:schemeClr>
                </a:solidFill>
              </a:rPr>
              <a:t>The Marcel and Frances Labelle </a:t>
            </a:r>
            <a:r>
              <a:rPr lang="fr-CA" sz="2400" b="1" dirty="0" err="1">
                <a:solidFill>
                  <a:schemeClr val="accent6">
                    <a:lumMod val="50000"/>
                  </a:schemeClr>
                </a:solidFill>
              </a:rPr>
              <a:t>Foundation</a:t>
            </a:r>
            <a:r>
              <a:rPr lang="fr-CA" sz="2400" b="1" dirty="0">
                <a:solidFill>
                  <a:schemeClr val="accent6">
                    <a:lumMod val="50000"/>
                  </a:schemeClr>
                </a:solidFill>
              </a:rPr>
              <a:t> – </a:t>
            </a:r>
            <a:r>
              <a:rPr lang="fr-CA" sz="2400" b="1" dirty="0" smtClean="0">
                <a:solidFill>
                  <a:schemeClr val="accent6">
                    <a:lumMod val="50000"/>
                  </a:schemeClr>
                </a:solidFill>
              </a:rPr>
              <a:t>2020 </a:t>
            </a:r>
            <a:endParaRPr lang="fr-CA" sz="2400" b="1" dirty="0">
              <a:solidFill>
                <a:schemeClr val="accent6">
                  <a:lumMod val="50000"/>
                </a:schemeClr>
              </a:solidFill>
            </a:endParaRPr>
          </a:p>
          <a:p>
            <a:r>
              <a:rPr lang="fr-CA" sz="2000" b="1" dirty="0" smtClean="0"/>
              <a:t>		</a:t>
            </a:r>
            <a:endParaRPr lang="fr-CA" sz="2000" b="1" dirty="0"/>
          </a:p>
        </p:txBody>
      </p:sp>
    </p:spTree>
    <p:extLst>
      <p:ext uri="{BB962C8B-B14F-4D97-AF65-F5344CB8AC3E}">
        <p14:creationId xmlns:p14="http://schemas.microsoft.com/office/powerpoint/2010/main" val="31751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3966755" y="292827"/>
            <a:ext cx="5042263" cy="1200329"/>
          </a:xfrm>
          <a:prstGeom prst="rect">
            <a:avLst/>
          </a:prstGeom>
          <a:noFill/>
        </p:spPr>
        <p:txBody>
          <a:bodyPr wrap="square" rtlCol="0">
            <a:spAutoFit/>
          </a:bodyPr>
          <a:lstStyle/>
          <a:p>
            <a:endParaRPr lang="fr-CA" sz="3600" b="1" dirty="0" smtClean="0">
              <a:solidFill>
                <a:schemeClr val="accent2">
                  <a:lumMod val="75000"/>
                </a:schemeClr>
              </a:solidFill>
            </a:endParaRPr>
          </a:p>
          <a:p>
            <a:r>
              <a:rPr lang="fr-CA" sz="3600" b="1" dirty="0" err="1" smtClean="0">
                <a:solidFill>
                  <a:schemeClr val="accent2">
                    <a:lumMod val="75000"/>
                  </a:schemeClr>
                </a:solidFill>
              </a:rPr>
              <a:t>Founder</a:t>
            </a:r>
            <a:r>
              <a:rPr lang="fr-CA" sz="3600" b="1" dirty="0" smtClean="0">
                <a:solidFill>
                  <a:schemeClr val="accent2">
                    <a:lumMod val="75000"/>
                  </a:schemeClr>
                </a:solidFill>
              </a:rPr>
              <a:t> </a:t>
            </a:r>
            <a:r>
              <a:rPr lang="fr-CA" b="1" dirty="0" smtClean="0"/>
              <a:t>($50,000 - $99,999)</a:t>
            </a:r>
            <a:endParaRPr lang="fr-CA" b="1" dirty="0"/>
          </a:p>
        </p:txBody>
      </p:sp>
      <p:sp>
        <p:nvSpPr>
          <p:cNvPr id="3" name="TextBox 2"/>
          <p:cNvSpPr txBox="1"/>
          <p:nvPr>
            <p:custDataLst>
              <p:tags r:id="rId2"/>
            </p:custDataLst>
          </p:nvPr>
        </p:nvSpPr>
        <p:spPr>
          <a:xfrm>
            <a:off x="1375953" y="1785258"/>
            <a:ext cx="8334975" cy="2400657"/>
          </a:xfrm>
          <a:prstGeom prst="rect">
            <a:avLst/>
          </a:prstGeom>
          <a:noFill/>
        </p:spPr>
        <p:txBody>
          <a:bodyPr wrap="square" rtlCol="0">
            <a:spAutoFit/>
          </a:bodyPr>
          <a:lstStyle/>
          <a:p>
            <a:endParaRPr lang="fr-CA" sz="2400" b="1" dirty="0" smtClean="0"/>
          </a:p>
          <a:p>
            <a:endParaRPr lang="fr-CA" sz="2400" b="1" dirty="0"/>
          </a:p>
          <a:p>
            <a:r>
              <a:rPr lang="fr-CA" sz="2400" b="1" dirty="0" smtClean="0">
                <a:solidFill>
                  <a:schemeClr val="accent6">
                    <a:lumMod val="50000"/>
                  </a:schemeClr>
                </a:solidFill>
              </a:rPr>
              <a:t>Monkman </a:t>
            </a:r>
            <a:r>
              <a:rPr lang="fr-CA" sz="2400" b="1" dirty="0" err="1" smtClean="0">
                <a:solidFill>
                  <a:schemeClr val="accent6">
                    <a:lumMod val="50000"/>
                  </a:schemeClr>
                </a:solidFill>
              </a:rPr>
              <a:t>Family</a:t>
            </a:r>
            <a:r>
              <a:rPr lang="fr-CA" sz="2400" b="1" dirty="0" smtClean="0">
                <a:solidFill>
                  <a:schemeClr val="accent6">
                    <a:lumMod val="50000"/>
                  </a:schemeClr>
                </a:solidFill>
              </a:rPr>
              <a:t> </a:t>
            </a:r>
            <a:r>
              <a:rPr lang="fr-CA" sz="2400" b="1" dirty="0" err="1" smtClean="0">
                <a:solidFill>
                  <a:schemeClr val="accent6">
                    <a:lumMod val="50000"/>
                  </a:schemeClr>
                </a:solidFill>
              </a:rPr>
              <a:t>Foundation</a:t>
            </a:r>
            <a:r>
              <a:rPr lang="fr-CA" sz="2400" b="1" dirty="0" smtClean="0">
                <a:solidFill>
                  <a:schemeClr val="accent6">
                    <a:lumMod val="50000"/>
                  </a:schemeClr>
                </a:solidFill>
              </a:rPr>
              <a:t> – 2020</a:t>
            </a:r>
          </a:p>
          <a:p>
            <a:r>
              <a:rPr lang="fr-CA" b="1" dirty="0" smtClean="0"/>
              <a:t>		</a:t>
            </a:r>
          </a:p>
          <a:p>
            <a:r>
              <a:rPr lang="fr-CA" b="1" dirty="0" smtClean="0"/>
              <a:t>	 	</a:t>
            </a:r>
            <a:r>
              <a:rPr lang="fr-CA" sz="2000" b="1" dirty="0" smtClean="0"/>
              <a:t>A plaque </a:t>
            </a:r>
            <a:r>
              <a:rPr lang="fr-CA" sz="2000" b="1" dirty="0" err="1" smtClean="0"/>
              <a:t>is</a:t>
            </a:r>
            <a:r>
              <a:rPr lang="fr-CA" sz="2000" b="1" dirty="0" smtClean="0"/>
              <a:t> </a:t>
            </a:r>
            <a:r>
              <a:rPr lang="fr-CA" sz="2000" b="1" dirty="0" err="1" smtClean="0"/>
              <a:t>placed</a:t>
            </a:r>
            <a:r>
              <a:rPr lang="fr-CA" sz="2000" b="1" dirty="0" smtClean="0"/>
              <a:t> in the </a:t>
            </a:r>
            <a:r>
              <a:rPr lang="fr-CA" sz="2000" b="1" dirty="0" err="1" smtClean="0"/>
              <a:t>flower</a:t>
            </a:r>
            <a:r>
              <a:rPr lang="fr-CA" sz="2000" b="1" dirty="0" smtClean="0"/>
              <a:t> </a:t>
            </a:r>
            <a:r>
              <a:rPr lang="fr-CA" sz="2000" b="1" dirty="0" err="1" smtClean="0"/>
              <a:t>garden</a:t>
            </a:r>
            <a:r>
              <a:rPr lang="fr-CA" sz="2000" b="1" dirty="0" smtClean="0"/>
              <a:t> by the </a:t>
            </a:r>
            <a:r>
              <a:rPr lang="fr-CA" sz="2000" b="1" dirty="0" err="1" smtClean="0"/>
              <a:t>gazebo</a:t>
            </a:r>
            <a:r>
              <a:rPr lang="fr-CA" sz="2000" b="1" dirty="0" smtClean="0"/>
              <a:t>, in 		memory of Raymonde and </a:t>
            </a:r>
            <a:r>
              <a:rPr lang="fr-CA" sz="2000" b="1" dirty="0" err="1" smtClean="0"/>
              <a:t>Rhéal</a:t>
            </a:r>
            <a:r>
              <a:rPr lang="fr-CA" sz="2000" b="1" dirty="0" smtClean="0"/>
              <a:t> Arseneault</a:t>
            </a:r>
            <a:endParaRPr lang="fr-CA" sz="2000" b="1" dirty="0"/>
          </a:p>
          <a:p>
            <a:endParaRPr lang="fr-CA" sz="2000" b="1" dirty="0"/>
          </a:p>
        </p:txBody>
      </p:sp>
    </p:spTree>
    <p:extLst>
      <p:ext uri="{BB962C8B-B14F-4D97-AF65-F5344CB8AC3E}">
        <p14:creationId xmlns:p14="http://schemas.microsoft.com/office/powerpoint/2010/main" val="702300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3659776" y="1276894"/>
            <a:ext cx="6238604" cy="646331"/>
          </a:xfrm>
          <a:prstGeom prst="rect">
            <a:avLst/>
          </a:prstGeom>
          <a:noFill/>
        </p:spPr>
        <p:txBody>
          <a:bodyPr wrap="square" rtlCol="0">
            <a:spAutoFit/>
          </a:bodyPr>
          <a:lstStyle/>
          <a:p>
            <a:pPr algn="ctr"/>
            <a:r>
              <a:rPr lang="fr-CA" sz="3600" b="1" dirty="0" err="1" smtClean="0">
                <a:solidFill>
                  <a:schemeClr val="accent2"/>
                </a:solidFill>
              </a:rPr>
              <a:t>Builder</a:t>
            </a:r>
            <a:r>
              <a:rPr lang="fr-CA" sz="3600" b="1" dirty="0" smtClean="0">
                <a:solidFill>
                  <a:schemeClr val="accent2"/>
                </a:solidFill>
              </a:rPr>
              <a:t> </a:t>
            </a:r>
            <a:r>
              <a:rPr lang="fr-CA" b="1" dirty="0" smtClean="0"/>
              <a:t>($</a:t>
            </a:r>
            <a:r>
              <a:rPr lang="fr-CA" sz="2000" b="1" dirty="0" smtClean="0"/>
              <a:t>25,000 - $49,999)</a:t>
            </a:r>
            <a:endParaRPr lang="fr-CA" sz="2000" b="1" dirty="0"/>
          </a:p>
        </p:txBody>
      </p:sp>
      <p:sp>
        <p:nvSpPr>
          <p:cNvPr id="3" name="TextBox 2"/>
          <p:cNvSpPr txBox="1"/>
          <p:nvPr>
            <p:custDataLst>
              <p:tags r:id="rId2"/>
            </p:custDataLst>
          </p:nvPr>
        </p:nvSpPr>
        <p:spPr>
          <a:xfrm>
            <a:off x="1027612" y="2473233"/>
            <a:ext cx="8743405" cy="2062103"/>
          </a:xfrm>
          <a:prstGeom prst="rect">
            <a:avLst/>
          </a:prstGeom>
          <a:noFill/>
        </p:spPr>
        <p:txBody>
          <a:bodyPr wrap="square" rtlCol="0">
            <a:spAutoFit/>
          </a:bodyPr>
          <a:lstStyle/>
          <a:p>
            <a:r>
              <a:rPr lang="fr-CA" sz="2400" b="1" dirty="0" smtClean="0">
                <a:solidFill>
                  <a:schemeClr val="accent6">
                    <a:lumMod val="50000"/>
                  </a:schemeClr>
                </a:solidFill>
              </a:rPr>
              <a:t>La Caisse Populaire de Kapuskasing et région – 2017</a:t>
            </a:r>
          </a:p>
          <a:p>
            <a:r>
              <a:rPr lang="fr-CA" sz="2000" b="1" dirty="0" smtClean="0"/>
              <a:t>	</a:t>
            </a:r>
            <a:r>
              <a:rPr lang="fr-CA" sz="2000" b="1" i="1" dirty="0" smtClean="0"/>
              <a:t>La Caisse Populaire </a:t>
            </a:r>
            <a:r>
              <a:rPr lang="fr-CA" sz="2000" b="1" i="1" dirty="0" err="1" smtClean="0"/>
              <a:t>paid</a:t>
            </a:r>
            <a:r>
              <a:rPr lang="fr-CA" sz="2000" b="1" i="1" dirty="0" smtClean="0"/>
              <a:t> for the </a:t>
            </a:r>
            <a:r>
              <a:rPr lang="fr-CA" sz="2000" b="1" i="1" dirty="0" err="1" smtClean="0"/>
              <a:t>purchase</a:t>
            </a:r>
            <a:r>
              <a:rPr lang="fr-CA" sz="2000" b="1" i="1" dirty="0" smtClean="0"/>
              <a:t> of a </a:t>
            </a:r>
            <a:r>
              <a:rPr lang="fr-CA" sz="2000" b="1" i="1" dirty="0" err="1" smtClean="0"/>
              <a:t>defibrilator</a:t>
            </a:r>
            <a:endParaRPr lang="fr-CA" sz="2000" b="1" i="1" dirty="0" smtClean="0"/>
          </a:p>
          <a:p>
            <a:endParaRPr lang="fr-CA" sz="2000" b="1" i="1" dirty="0"/>
          </a:p>
          <a:p>
            <a:r>
              <a:rPr lang="fr-CA" sz="2400" b="1" dirty="0">
                <a:solidFill>
                  <a:schemeClr val="accent6">
                    <a:lumMod val="50000"/>
                  </a:schemeClr>
                </a:solidFill>
              </a:rPr>
              <a:t>La Caisse </a:t>
            </a:r>
            <a:r>
              <a:rPr lang="fr-CA" sz="2400" b="1" dirty="0" smtClean="0">
                <a:solidFill>
                  <a:schemeClr val="accent6">
                    <a:lumMod val="50000"/>
                  </a:schemeClr>
                </a:solidFill>
              </a:rPr>
              <a:t>Alliance </a:t>
            </a:r>
            <a:r>
              <a:rPr lang="fr-CA" sz="2400" b="1" dirty="0">
                <a:solidFill>
                  <a:schemeClr val="accent6">
                    <a:lumMod val="50000"/>
                  </a:schemeClr>
                </a:solidFill>
              </a:rPr>
              <a:t>de Kapuskasing et région – </a:t>
            </a:r>
            <a:r>
              <a:rPr lang="fr-CA" sz="2400" b="1" dirty="0" smtClean="0">
                <a:solidFill>
                  <a:schemeClr val="accent6">
                    <a:lumMod val="50000"/>
                  </a:schemeClr>
                </a:solidFill>
              </a:rPr>
              <a:t>2020</a:t>
            </a:r>
            <a:endParaRPr lang="fr-CA" sz="2400" b="1" dirty="0">
              <a:solidFill>
                <a:schemeClr val="accent6">
                  <a:lumMod val="50000"/>
                </a:schemeClr>
              </a:solidFill>
            </a:endParaRPr>
          </a:p>
          <a:p>
            <a:r>
              <a:rPr lang="fr-CA" sz="2000" b="1" dirty="0" smtClean="0"/>
              <a:t>      </a:t>
            </a:r>
            <a:r>
              <a:rPr lang="fr-CA" sz="2000" b="1" i="1" dirty="0" smtClean="0"/>
              <a:t>La  Caisse Alliance made  a donation </a:t>
            </a:r>
            <a:r>
              <a:rPr lang="fr-CA" sz="2000" b="1" i="1" dirty="0" err="1" smtClean="0"/>
              <a:t>towards</a:t>
            </a:r>
            <a:r>
              <a:rPr lang="fr-CA" sz="2000" b="1" i="1" dirty="0" smtClean="0"/>
              <a:t> the </a:t>
            </a:r>
            <a:r>
              <a:rPr lang="fr-CA" sz="2000" b="1" i="1" dirty="0" err="1" smtClean="0"/>
              <a:t>Aging</a:t>
            </a:r>
            <a:r>
              <a:rPr lang="fr-CA" sz="2000" b="1" i="1" dirty="0" smtClean="0"/>
              <a:t> at     	Home accessible van</a:t>
            </a:r>
            <a:endParaRPr lang="fr-CA" sz="2000" b="1" i="1" dirty="0"/>
          </a:p>
        </p:txBody>
      </p:sp>
    </p:spTree>
    <p:extLst>
      <p:ext uri="{BB962C8B-B14F-4D97-AF65-F5344CB8AC3E}">
        <p14:creationId xmlns:p14="http://schemas.microsoft.com/office/powerpoint/2010/main" val="332157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2011680" y="827313"/>
            <a:ext cx="8769096" cy="646331"/>
          </a:xfrm>
          <a:prstGeom prst="rect">
            <a:avLst/>
          </a:prstGeom>
          <a:noFill/>
        </p:spPr>
        <p:txBody>
          <a:bodyPr wrap="square" rtlCol="0">
            <a:spAutoFit/>
          </a:bodyPr>
          <a:lstStyle/>
          <a:p>
            <a:pPr algn="ctr"/>
            <a:r>
              <a:rPr lang="fr-CA" sz="3600" b="1" dirty="0" smtClean="0">
                <a:solidFill>
                  <a:schemeClr val="accent2">
                    <a:lumMod val="75000"/>
                  </a:schemeClr>
                </a:solidFill>
              </a:rPr>
              <a:t>              </a:t>
            </a:r>
            <a:r>
              <a:rPr lang="fr-CA" sz="3600" b="1" dirty="0" err="1" smtClean="0">
                <a:solidFill>
                  <a:schemeClr val="accent2">
                    <a:lumMod val="75000"/>
                  </a:schemeClr>
                </a:solidFill>
              </a:rPr>
              <a:t>Benefactor</a:t>
            </a:r>
            <a:r>
              <a:rPr lang="fr-CA" sz="3600" b="1" dirty="0" smtClean="0">
                <a:solidFill>
                  <a:schemeClr val="accent2">
                    <a:lumMod val="75000"/>
                  </a:schemeClr>
                </a:solidFill>
              </a:rPr>
              <a:t> </a:t>
            </a:r>
            <a:r>
              <a:rPr lang="fr-CA" b="1" dirty="0" smtClean="0"/>
              <a:t>($10 000 $ - $ 24,999)    </a:t>
            </a:r>
            <a:endParaRPr lang="fr-CA" b="1" dirty="0"/>
          </a:p>
        </p:txBody>
      </p:sp>
      <p:sp>
        <p:nvSpPr>
          <p:cNvPr id="3" name="TextBox 2"/>
          <p:cNvSpPr txBox="1"/>
          <p:nvPr/>
        </p:nvSpPr>
        <p:spPr>
          <a:xfrm>
            <a:off x="1325880" y="1901951"/>
            <a:ext cx="10425396" cy="3908762"/>
          </a:xfrm>
          <a:prstGeom prst="rect">
            <a:avLst/>
          </a:prstGeom>
          <a:noFill/>
        </p:spPr>
        <p:txBody>
          <a:bodyPr wrap="square" rtlCol="0">
            <a:spAutoFit/>
          </a:bodyPr>
          <a:lstStyle/>
          <a:p>
            <a:r>
              <a:rPr lang="fr-CA" sz="2400" b="1" dirty="0" err="1" smtClean="0">
                <a:solidFill>
                  <a:schemeClr val="accent6">
                    <a:lumMod val="50000"/>
                  </a:schemeClr>
                </a:solidFill>
              </a:rPr>
              <a:t>Estate</a:t>
            </a:r>
            <a:r>
              <a:rPr lang="fr-CA" sz="2400" b="1" dirty="0" smtClean="0">
                <a:solidFill>
                  <a:schemeClr val="accent6">
                    <a:lumMod val="50000"/>
                  </a:schemeClr>
                </a:solidFill>
              </a:rPr>
              <a:t> of Mrs Pearl </a:t>
            </a:r>
            <a:r>
              <a:rPr lang="fr-CA" sz="2400" b="1" dirty="0" err="1" smtClean="0">
                <a:solidFill>
                  <a:schemeClr val="accent6">
                    <a:lumMod val="50000"/>
                  </a:schemeClr>
                </a:solidFill>
              </a:rPr>
              <a:t>Marlow</a:t>
            </a:r>
            <a:r>
              <a:rPr lang="fr-CA" sz="2400" b="1" dirty="0" smtClean="0">
                <a:solidFill>
                  <a:schemeClr val="accent6">
                    <a:lumMod val="50000"/>
                  </a:schemeClr>
                </a:solidFill>
              </a:rPr>
              <a:t>- 2020</a:t>
            </a:r>
          </a:p>
          <a:p>
            <a:endParaRPr lang="fr-CA" sz="2400" b="1" dirty="0">
              <a:solidFill>
                <a:schemeClr val="accent6">
                  <a:lumMod val="50000"/>
                </a:schemeClr>
              </a:solidFill>
            </a:endParaRPr>
          </a:p>
          <a:p>
            <a:r>
              <a:rPr lang="fr-CA" sz="2400" b="1" dirty="0" smtClean="0">
                <a:solidFill>
                  <a:schemeClr val="accent6">
                    <a:lumMod val="50000"/>
                  </a:schemeClr>
                </a:solidFill>
              </a:rPr>
              <a:t>Angèle Bizier in memory of Roger Bizier</a:t>
            </a:r>
          </a:p>
          <a:p>
            <a:r>
              <a:rPr lang="fr-CA" sz="2400" b="1" dirty="0">
                <a:solidFill>
                  <a:schemeClr val="accent6">
                    <a:lumMod val="50000"/>
                  </a:schemeClr>
                </a:solidFill>
              </a:rPr>
              <a:t>	</a:t>
            </a:r>
            <a:r>
              <a:rPr lang="fr-CA" sz="2000" b="1" i="1" dirty="0" smtClean="0"/>
              <a:t>Angèle made a donation </a:t>
            </a:r>
            <a:r>
              <a:rPr lang="fr-CA" sz="2000" b="1" i="1" dirty="0" err="1" smtClean="0"/>
              <a:t>towards</a:t>
            </a:r>
            <a:r>
              <a:rPr lang="fr-CA" sz="2000" b="1" i="1" dirty="0" smtClean="0"/>
              <a:t> the </a:t>
            </a:r>
            <a:r>
              <a:rPr lang="fr-CA" sz="2000" b="1" i="1" dirty="0" err="1" smtClean="0"/>
              <a:t>purchase</a:t>
            </a:r>
            <a:r>
              <a:rPr lang="fr-CA" sz="2000" b="1" i="1" dirty="0" smtClean="0"/>
              <a:t> of the accessible</a:t>
            </a:r>
          </a:p>
          <a:p>
            <a:r>
              <a:rPr lang="fr-CA" sz="2000" b="1" i="1" dirty="0" smtClean="0"/>
              <a:t>van for the </a:t>
            </a:r>
            <a:r>
              <a:rPr lang="fr-CA" sz="2000" b="1" i="1" dirty="0" err="1" smtClean="0"/>
              <a:t>Aging</a:t>
            </a:r>
            <a:r>
              <a:rPr lang="fr-CA" sz="2000" b="1" i="1" dirty="0" smtClean="0"/>
              <a:t> at Home Program.</a:t>
            </a:r>
          </a:p>
          <a:p>
            <a:endParaRPr lang="fr-CA" sz="2000" b="1" i="1" dirty="0"/>
          </a:p>
          <a:p>
            <a:r>
              <a:rPr lang="fr-CA" sz="2400" b="1" dirty="0" smtClean="0">
                <a:solidFill>
                  <a:schemeClr val="accent6">
                    <a:lumMod val="50000"/>
                  </a:schemeClr>
                </a:solidFill>
              </a:rPr>
              <a:t>Monkman </a:t>
            </a:r>
            <a:r>
              <a:rPr lang="fr-CA" sz="2400" b="1" dirty="0" err="1" smtClean="0">
                <a:solidFill>
                  <a:schemeClr val="accent6">
                    <a:lumMod val="50000"/>
                  </a:schemeClr>
                </a:solidFill>
              </a:rPr>
              <a:t>Family</a:t>
            </a:r>
            <a:r>
              <a:rPr lang="fr-CA" sz="2400" b="1" dirty="0" smtClean="0">
                <a:solidFill>
                  <a:schemeClr val="accent6">
                    <a:lumMod val="50000"/>
                  </a:schemeClr>
                </a:solidFill>
              </a:rPr>
              <a:t> </a:t>
            </a:r>
            <a:r>
              <a:rPr lang="fr-CA" sz="2400" b="1" dirty="0" err="1" smtClean="0">
                <a:solidFill>
                  <a:schemeClr val="accent6">
                    <a:lumMod val="50000"/>
                  </a:schemeClr>
                </a:solidFill>
              </a:rPr>
              <a:t>Foundation</a:t>
            </a:r>
            <a:r>
              <a:rPr lang="fr-CA" sz="2400" b="1" dirty="0" smtClean="0">
                <a:solidFill>
                  <a:schemeClr val="accent6">
                    <a:lumMod val="50000"/>
                  </a:schemeClr>
                </a:solidFill>
              </a:rPr>
              <a:t> – 2023</a:t>
            </a:r>
          </a:p>
          <a:p>
            <a:r>
              <a:rPr lang="fr-CA" sz="2400" b="1" dirty="0" smtClean="0">
                <a:solidFill>
                  <a:schemeClr val="accent6">
                    <a:lumMod val="50000"/>
                  </a:schemeClr>
                </a:solidFill>
              </a:rPr>
              <a:t>	</a:t>
            </a:r>
            <a:r>
              <a:rPr lang="fr-CA" sz="2000" b="1" i="1" dirty="0" smtClean="0"/>
              <a:t>Richard and Mona made a donation to help us </a:t>
            </a:r>
            <a:r>
              <a:rPr lang="fr-CA" sz="2000" b="1" i="1" dirty="0" err="1" smtClean="0"/>
              <a:t>enhance</a:t>
            </a:r>
            <a:r>
              <a:rPr lang="fr-CA" sz="2000" b="1" i="1" dirty="0" smtClean="0"/>
              <a:t> and </a:t>
            </a:r>
            <a:r>
              <a:rPr lang="fr-CA" sz="2000" b="1" i="1" dirty="0" err="1" smtClean="0"/>
              <a:t>maintain</a:t>
            </a:r>
            <a:r>
              <a:rPr lang="fr-CA" sz="2000" b="1" i="1" dirty="0" smtClean="0"/>
              <a:t> </a:t>
            </a:r>
          </a:p>
          <a:p>
            <a:r>
              <a:rPr lang="fr-CA" sz="2000" b="1" i="1" dirty="0" smtClean="0"/>
              <a:t>the LTC </a:t>
            </a:r>
            <a:r>
              <a:rPr lang="fr-CA" sz="2000" b="1" i="1" dirty="0" err="1" smtClean="0"/>
              <a:t>backyard</a:t>
            </a:r>
            <a:endParaRPr lang="fr-CA" sz="2000" b="1" i="1" dirty="0" smtClean="0"/>
          </a:p>
          <a:p>
            <a:endParaRPr lang="fr-CA" sz="2400" b="1" dirty="0">
              <a:solidFill>
                <a:schemeClr val="accent6">
                  <a:lumMod val="50000"/>
                </a:schemeClr>
              </a:solidFill>
            </a:endParaRPr>
          </a:p>
          <a:p>
            <a:endParaRPr lang="fr-CA" sz="2000" b="1" i="1" dirty="0">
              <a:solidFill>
                <a:schemeClr val="accent6">
                  <a:lumMod val="50000"/>
                </a:schemeClr>
              </a:solidFill>
            </a:endParaRPr>
          </a:p>
        </p:txBody>
      </p:sp>
    </p:spTree>
    <p:extLst>
      <p:ext uri="{BB962C8B-B14F-4D97-AF65-F5344CB8AC3E}">
        <p14:creationId xmlns:p14="http://schemas.microsoft.com/office/powerpoint/2010/main" val="3264038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flipH="1">
            <a:off x="1470658" y="1584959"/>
            <a:ext cx="7459981" cy="1938992"/>
          </a:xfrm>
          <a:prstGeom prst="rect">
            <a:avLst/>
          </a:prstGeom>
          <a:noFill/>
        </p:spPr>
        <p:txBody>
          <a:bodyPr wrap="square" rtlCol="0">
            <a:spAutoFit/>
          </a:bodyPr>
          <a:lstStyle/>
          <a:p>
            <a:pPr algn="ctr"/>
            <a:r>
              <a:rPr lang="fr-CA" sz="3600" b="1" dirty="0" smtClean="0">
                <a:solidFill>
                  <a:schemeClr val="accent2">
                    <a:lumMod val="75000"/>
                  </a:schemeClr>
                </a:solidFill>
              </a:rPr>
              <a:t>       Partner </a:t>
            </a:r>
            <a:r>
              <a:rPr lang="fr-CA" b="1" dirty="0" smtClean="0"/>
              <a:t>($5,000 </a:t>
            </a:r>
            <a:r>
              <a:rPr lang="fr-CA" b="1" dirty="0"/>
              <a:t>- </a:t>
            </a:r>
            <a:r>
              <a:rPr lang="fr-CA" b="1" dirty="0" smtClean="0"/>
              <a:t>$9,999)</a:t>
            </a:r>
            <a:endParaRPr lang="fr-CA" b="1" dirty="0"/>
          </a:p>
          <a:p>
            <a:pPr algn="ctr"/>
            <a:endParaRPr lang="fr-CA" sz="3600" b="1" dirty="0" smtClean="0">
              <a:solidFill>
                <a:schemeClr val="accent2">
                  <a:lumMod val="75000"/>
                </a:schemeClr>
              </a:solidFill>
            </a:endParaRPr>
          </a:p>
          <a:p>
            <a:r>
              <a:rPr lang="fr-CA" sz="2400" b="1" dirty="0" err="1" smtClean="0">
                <a:solidFill>
                  <a:schemeClr val="accent6">
                    <a:lumMod val="50000"/>
                  </a:schemeClr>
                </a:solidFill>
              </a:rPr>
              <a:t>TransCanada</a:t>
            </a:r>
            <a:r>
              <a:rPr lang="fr-CA" sz="2400" b="1" dirty="0" smtClean="0">
                <a:solidFill>
                  <a:schemeClr val="accent6">
                    <a:lumMod val="50000"/>
                  </a:schemeClr>
                </a:solidFill>
              </a:rPr>
              <a:t> Pipelines Limited</a:t>
            </a:r>
          </a:p>
          <a:p>
            <a:endParaRPr lang="fr-CA" sz="2400" b="1" dirty="0">
              <a:solidFill>
                <a:schemeClr val="accent6">
                  <a:lumMod val="50000"/>
                </a:schemeClr>
              </a:solidFill>
            </a:endParaRPr>
          </a:p>
        </p:txBody>
      </p:sp>
    </p:spTree>
    <p:extLst>
      <p:ext uri="{BB962C8B-B14F-4D97-AF65-F5344CB8AC3E}">
        <p14:creationId xmlns:p14="http://schemas.microsoft.com/office/powerpoint/2010/main" val="181527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2602457" y="657709"/>
            <a:ext cx="7086600" cy="523220"/>
          </a:xfrm>
          <a:prstGeom prst="rect">
            <a:avLst/>
          </a:prstGeom>
          <a:noFill/>
        </p:spPr>
        <p:txBody>
          <a:bodyPr wrap="square" rtlCol="0">
            <a:spAutoFit/>
          </a:bodyPr>
          <a:lstStyle/>
          <a:p>
            <a:pPr algn="ctr"/>
            <a:r>
              <a:rPr lang="fr-CA" sz="2800" b="1" dirty="0" smtClean="0">
                <a:solidFill>
                  <a:schemeClr val="accent2"/>
                </a:solidFill>
              </a:rPr>
              <a:t>Donations of $1,000 $ or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$4,999</a:t>
            </a:r>
            <a:endParaRPr lang="fr-CA" sz="2800" b="1" dirty="0">
              <a:solidFill>
                <a:schemeClr val="accent2"/>
              </a:solidFill>
            </a:endParaRPr>
          </a:p>
        </p:txBody>
      </p:sp>
      <p:sp>
        <p:nvSpPr>
          <p:cNvPr id="3" name="TextBox 2"/>
          <p:cNvSpPr txBox="1"/>
          <p:nvPr/>
        </p:nvSpPr>
        <p:spPr>
          <a:xfrm>
            <a:off x="978407" y="1527048"/>
            <a:ext cx="10266241" cy="5139869"/>
          </a:xfrm>
          <a:prstGeom prst="rect">
            <a:avLst/>
          </a:prstGeom>
          <a:noFill/>
        </p:spPr>
        <p:txBody>
          <a:bodyPr wrap="square" rtlCol="0">
            <a:spAutoFit/>
          </a:bodyPr>
          <a:lstStyle/>
          <a:p>
            <a:r>
              <a:rPr lang="fr-CA" sz="2400" b="1" dirty="0" smtClean="0">
                <a:solidFill>
                  <a:schemeClr val="accent6">
                    <a:lumMod val="50000"/>
                  </a:schemeClr>
                </a:solidFill>
              </a:rPr>
              <a:t>2017</a:t>
            </a:r>
          </a:p>
          <a:p>
            <a:r>
              <a:rPr lang="fr-CA" sz="2400" b="1" dirty="0" smtClean="0"/>
              <a:t>Thérèse Blouin</a:t>
            </a:r>
          </a:p>
          <a:p>
            <a:r>
              <a:rPr lang="fr-CA" sz="2400" b="1" dirty="0" smtClean="0"/>
              <a:t>Ontario Power </a:t>
            </a:r>
            <a:r>
              <a:rPr lang="fr-CA" sz="2400" b="1" dirty="0" err="1" smtClean="0"/>
              <a:t>Generation</a:t>
            </a:r>
            <a:endParaRPr lang="fr-CA" sz="2400" b="1" dirty="0" smtClean="0"/>
          </a:p>
          <a:p>
            <a:endParaRPr lang="fr-CA" sz="2000" b="1" dirty="0" smtClean="0">
              <a:solidFill>
                <a:schemeClr val="accent6">
                  <a:lumMod val="50000"/>
                </a:schemeClr>
              </a:solidFill>
            </a:endParaRPr>
          </a:p>
          <a:p>
            <a:r>
              <a:rPr lang="fr-CA" sz="2400" b="1" dirty="0" smtClean="0">
                <a:solidFill>
                  <a:schemeClr val="accent6">
                    <a:lumMod val="50000"/>
                  </a:schemeClr>
                </a:solidFill>
              </a:rPr>
              <a:t>2018</a:t>
            </a:r>
          </a:p>
          <a:p>
            <a:r>
              <a:rPr lang="fr-CA" sz="2400" b="1" dirty="0" smtClean="0"/>
              <a:t>Lina Philippon</a:t>
            </a:r>
          </a:p>
          <a:p>
            <a:r>
              <a:rPr lang="fr-CA" sz="2400" b="1" dirty="0" smtClean="0"/>
              <a:t>Yvette Boudreau</a:t>
            </a:r>
          </a:p>
          <a:p>
            <a:r>
              <a:rPr lang="fr-CA" sz="2400" b="1" dirty="0" smtClean="0"/>
              <a:t>Edmonde </a:t>
            </a:r>
            <a:r>
              <a:rPr lang="fr-CA" sz="2400" b="1" dirty="0" err="1" smtClean="0"/>
              <a:t>Guindon</a:t>
            </a:r>
            <a:endParaRPr lang="fr-CA" sz="2400" b="1" dirty="0" smtClean="0"/>
          </a:p>
          <a:p>
            <a:r>
              <a:rPr lang="fr-CA" sz="2400" b="1" dirty="0" smtClean="0"/>
              <a:t>Yvon Ward</a:t>
            </a:r>
          </a:p>
          <a:p>
            <a:r>
              <a:rPr lang="fr-CA" sz="2400" b="1" dirty="0" smtClean="0"/>
              <a:t>Lucienne Roman</a:t>
            </a:r>
          </a:p>
          <a:p>
            <a:r>
              <a:rPr lang="fr-CA" sz="2400" b="1" dirty="0" smtClean="0"/>
              <a:t>Robert Ward</a:t>
            </a:r>
          </a:p>
          <a:p>
            <a:r>
              <a:rPr lang="fr-CA" sz="2400" b="1" dirty="0" smtClean="0"/>
              <a:t>Le Club d'âge d’or Rayons de lune de </a:t>
            </a:r>
            <a:r>
              <a:rPr lang="fr-CA" sz="2400" b="1" dirty="0" err="1" smtClean="0"/>
              <a:t>Moonbeam</a:t>
            </a:r>
            <a:endParaRPr lang="fr-CA" sz="2400" b="1" dirty="0" smtClean="0"/>
          </a:p>
          <a:p>
            <a:r>
              <a:rPr lang="fr-CA" sz="2400" b="1" dirty="0" smtClean="0"/>
              <a:t>Ontario Power </a:t>
            </a:r>
            <a:r>
              <a:rPr lang="fr-CA" sz="2400" b="1" dirty="0" err="1" smtClean="0"/>
              <a:t>Generation</a:t>
            </a:r>
            <a:endParaRPr lang="fr-CA" sz="2400" b="1" dirty="0" smtClean="0"/>
          </a:p>
          <a:p>
            <a:endParaRPr lang="fr-CA" sz="2000" b="1" dirty="0"/>
          </a:p>
        </p:txBody>
      </p:sp>
    </p:spTree>
    <p:extLst>
      <p:ext uri="{BB962C8B-B14F-4D97-AF65-F5344CB8AC3E}">
        <p14:creationId xmlns:p14="http://schemas.microsoft.com/office/powerpoint/2010/main" val="91160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28349" y="400594"/>
            <a:ext cx="8001000" cy="1567543"/>
          </a:xfrm>
        </p:spPr>
        <p:txBody>
          <a:bodyPr/>
          <a:lstStyle/>
          <a:p>
            <a:pPr algn="ctr"/>
            <a:r>
              <a:rPr lang="fr-CA" b="1" dirty="0" smtClean="0">
                <a:solidFill>
                  <a:srgbClr val="002060"/>
                </a:solidFill>
              </a:rPr>
              <a:t>          </a:t>
            </a:r>
            <a:r>
              <a:rPr lang="fr-CA" b="1" dirty="0" err="1" smtClean="0">
                <a:solidFill>
                  <a:schemeClr val="accent2"/>
                </a:solidFill>
              </a:rPr>
              <a:t>Welcome</a:t>
            </a:r>
            <a:r>
              <a:rPr lang="fr-CA" b="1" dirty="0" smtClean="0">
                <a:solidFill>
                  <a:schemeClr val="accent2"/>
                </a:solidFill>
              </a:rPr>
              <a:t> to the</a:t>
            </a:r>
            <a:endParaRPr lang="fr-CA" b="1" dirty="0">
              <a:solidFill>
                <a:schemeClr val="accent2"/>
              </a:solidFill>
            </a:endParaRPr>
          </a:p>
        </p:txBody>
      </p:sp>
      <p:sp>
        <p:nvSpPr>
          <p:cNvPr id="3" name="Subtitle 2"/>
          <p:cNvSpPr>
            <a:spLocks noGrp="1"/>
          </p:cNvSpPr>
          <p:nvPr>
            <p:ph type="subTitle" idx="1"/>
            <p:custDataLst>
              <p:tags r:id="rId2"/>
            </p:custDataLst>
          </p:nvPr>
        </p:nvSpPr>
        <p:spPr>
          <a:xfrm>
            <a:off x="518749" y="2563708"/>
            <a:ext cx="6400800" cy="2295675"/>
          </a:xfrm>
        </p:spPr>
        <p:txBody>
          <a:bodyPr>
            <a:noAutofit/>
          </a:bodyPr>
          <a:lstStyle/>
          <a:p>
            <a:pPr algn="ctr"/>
            <a:r>
              <a:rPr lang="fr-CA" sz="4800" b="1" dirty="0" err="1">
                <a:solidFill>
                  <a:srgbClr val="002060"/>
                </a:solidFill>
              </a:rPr>
              <a:t>Smooth</a:t>
            </a:r>
            <a:r>
              <a:rPr lang="fr-CA" sz="4800" b="1" dirty="0">
                <a:solidFill>
                  <a:srgbClr val="002060"/>
                </a:solidFill>
              </a:rPr>
              <a:t> Rock </a:t>
            </a:r>
            <a:r>
              <a:rPr lang="fr-CA" sz="4800" b="1" dirty="0" err="1">
                <a:solidFill>
                  <a:srgbClr val="002060"/>
                </a:solidFill>
              </a:rPr>
              <a:t>Falls</a:t>
            </a:r>
            <a:endParaRPr lang="fr-CA" sz="4800" b="1" dirty="0">
              <a:solidFill>
                <a:srgbClr val="002060"/>
              </a:solidFill>
            </a:endParaRPr>
          </a:p>
          <a:p>
            <a:pPr algn="ctr"/>
            <a:r>
              <a:rPr lang="fr-CA" sz="4800" b="1" dirty="0" err="1" smtClean="0">
                <a:solidFill>
                  <a:srgbClr val="002060"/>
                </a:solidFill>
              </a:rPr>
              <a:t>Hospital</a:t>
            </a:r>
            <a:r>
              <a:rPr lang="fr-CA" sz="4800" b="1" dirty="0" smtClean="0">
                <a:solidFill>
                  <a:srgbClr val="002060"/>
                </a:solidFill>
              </a:rPr>
              <a:t> FOUNDATION </a:t>
            </a:r>
          </a:p>
        </p:txBody>
      </p:sp>
    </p:spTree>
    <p:extLst>
      <p:ext uri="{BB962C8B-B14F-4D97-AF65-F5344CB8AC3E}">
        <p14:creationId xmlns:p14="http://schemas.microsoft.com/office/powerpoint/2010/main" val="39994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558" y="1426690"/>
            <a:ext cx="10545306" cy="1569660"/>
          </a:xfrm>
          <a:prstGeom prst="rect">
            <a:avLst/>
          </a:prstGeom>
        </p:spPr>
        <p:txBody>
          <a:bodyPr wrap="square">
            <a:spAutoFit/>
          </a:bodyPr>
          <a:lstStyle/>
          <a:p>
            <a:r>
              <a:rPr lang="fr-CA" sz="2400" b="1" dirty="0" smtClean="0">
                <a:solidFill>
                  <a:schemeClr val="bg1"/>
                </a:solidFill>
              </a:rPr>
              <a:t>2019</a:t>
            </a:r>
          </a:p>
          <a:p>
            <a:endParaRPr lang="fr-CA" sz="2400" b="1" dirty="0" smtClean="0">
              <a:solidFill>
                <a:schemeClr val="bg1"/>
              </a:solidFill>
            </a:endParaRPr>
          </a:p>
          <a:p>
            <a:r>
              <a:rPr lang="fr-CA" sz="2400" b="1" dirty="0" smtClean="0"/>
              <a:t>Carolyn </a:t>
            </a:r>
            <a:r>
              <a:rPr lang="fr-CA" sz="2400" b="1" dirty="0" err="1" smtClean="0"/>
              <a:t>Biglow</a:t>
            </a:r>
            <a:endParaRPr lang="fr-CA" sz="2400" b="1" dirty="0" smtClean="0"/>
          </a:p>
          <a:p>
            <a:r>
              <a:rPr lang="fr-CA" sz="2400" b="1" dirty="0" smtClean="0"/>
              <a:t>Knights of Columbus</a:t>
            </a:r>
            <a:endParaRPr lang="fr-CA" sz="2400" b="1" dirty="0"/>
          </a:p>
        </p:txBody>
      </p:sp>
      <p:sp>
        <p:nvSpPr>
          <p:cNvPr id="3" name="Rectangle 2"/>
          <p:cNvSpPr/>
          <p:nvPr/>
        </p:nvSpPr>
        <p:spPr>
          <a:xfrm>
            <a:off x="2289530" y="748022"/>
            <a:ext cx="6808274" cy="523220"/>
          </a:xfrm>
          <a:prstGeom prst="rect">
            <a:avLst/>
          </a:prstGeom>
        </p:spPr>
        <p:txBody>
          <a:bodyPr wrap="none">
            <a:spAutoFit/>
          </a:bodyPr>
          <a:lstStyle/>
          <a:p>
            <a:pPr algn="ctr"/>
            <a:r>
              <a:rPr lang="fr-CA" sz="2800" b="1" dirty="0" smtClean="0">
                <a:solidFill>
                  <a:schemeClr val="accent2"/>
                </a:solidFill>
              </a:rPr>
              <a:t>Donations of $1,000 or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$4,999</a:t>
            </a:r>
            <a:endParaRPr lang="fr-CA" sz="2800" b="1" dirty="0">
              <a:solidFill>
                <a:schemeClr val="accent2"/>
              </a:solidFill>
            </a:endParaRPr>
          </a:p>
        </p:txBody>
      </p:sp>
    </p:spTree>
    <p:extLst>
      <p:ext uri="{BB962C8B-B14F-4D97-AF65-F5344CB8AC3E}">
        <p14:creationId xmlns:p14="http://schemas.microsoft.com/office/powerpoint/2010/main" val="95726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691" y="674870"/>
            <a:ext cx="6808274" cy="523220"/>
          </a:xfrm>
          <a:prstGeom prst="rect">
            <a:avLst/>
          </a:prstGeom>
        </p:spPr>
        <p:txBody>
          <a:bodyPr wrap="none">
            <a:spAutoFit/>
          </a:bodyPr>
          <a:lstStyle/>
          <a:p>
            <a:pPr algn="ctr"/>
            <a:r>
              <a:rPr lang="fr-CA" sz="2800" b="1" dirty="0" smtClean="0">
                <a:solidFill>
                  <a:schemeClr val="accent2"/>
                </a:solidFill>
              </a:rPr>
              <a:t>Donations of $1,000 or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$4,999</a:t>
            </a:r>
            <a:endParaRPr lang="fr-CA" sz="2800" b="1" dirty="0">
              <a:solidFill>
                <a:schemeClr val="accent2"/>
              </a:solidFill>
            </a:endParaRPr>
          </a:p>
        </p:txBody>
      </p:sp>
      <p:sp>
        <p:nvSpPr>
          <p:cNvPr id="3" name="TextBox 2"/>
          <p:cNvSpPr txBox="1"/>
          <p:nvPr/>
        </p:nvSpPr>
        <p:spPr>
          <a:xfrm>
            <a:off x="1271016" y="1344394"/>
            <a:ext cx="8385048" cy="2616101"/>
          </a:xfrm>
          <a:prstGeom prst="rect">
            <a:avLst/>
          </a:prstGeom>
          <a:noFill/>
        </p:spPr>
        <p:txBody>
          <a:bodyPr wrap="square" rtlCol="0">
            <a:spAutoFit/>
          </a:bodyPr>
          <a:lstStyle/>
          <a:p>
            <a:r>
              <a:rPr lang="fr-CA" sz="2400" b="1" dirty="0" smtClean="0">
                <a:solidFill>
                  <a:schemeClr val="bg1"/>
                </a:solidFill>
              </a:rPr>
              <a:t>2020</a:t>
            </a:r>
          </a:p>
          <a:p>
            <a:endParaRPr lang="fr-CA" sz="2400" b="1" dirty="0">
              <a:solidFill>
                <a:schemeClr val="bg1"/>
              </a:solidFill>
            </a:endParaRPr>
          </a:p>
          <a:p>
            <a:r>
              <a:rPr lang="fr-CA" sz="2400" b="1" dirty="0" smtClean="0"/>
              <a:t>Royal Canadian </a:t>
            </a:r>
            <a:r>
              <a:rPr lang="fr-CA" sz="2400" b="1" dirty="0" err="1" smtClean="0"/>
              <a:t>Legion</a:t>
            </a:r>
            <a:r>
              <a:rPr lang="fr-CA" sz="2400" b="1" dirty="0" smtClean="0"/>
              <a:t> – Br 305</a:t>
            </a:r>
          </a:p>
          <a:p>
            <a:r>
              <a:rPr lang="fr-CA" sz="2400" b="1" dirty="0" smtClean="0"/>
              <a:t>André Bernier</a:t>
            </a:r>
          </a:p>
          <a:p>
            <a:r>
              <a:rPr lang="fr-CA" sz="2400" b="1" dirty="0" smtClean="0"/>
              <a:t>Claudette Rousseau</a:t>
            </a:r>
          </a:p>
          <a:p>
            <a:r>
              <a:rPr lang="fr-CA" sz="2400" b="1" dirty="0" smtClean="0"/>
              <a:t>Denis Lasalle</a:t>
            </a:r>
          </a:p>
          <a:p>
            <a:endParaRPr lang="fr-CA" sz="2000" b="1" dirty="0"/>
          </a:p>
        </p:txBody>
      </p:sp>
    </p:spTree>
    <p:extLst>
      <p:ext uri="{BB962C8B-B14F-4D97-AF65-F5344CB8AC3E}">
        <p14:creationId xmlns:p14="http://schemas.microsoft.com/office/powerpoint/2010/main" val="428373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487" y="766118"/>
            <a:ext cx="6808274" cy="523220"/>
          </a:xfrm>
          <a:prstGeom prst="rect">
            <a:avLst/>
          </a:prstGeom>
          <a:noFill/>
        </p:spPr>
        <p:txBody>
          <a:bodyPr wrap="none" rtlCol="0">
            <a:spAutoFit/>
          </a:bodyPr>
          <a:lstStyle/>
          <a:p>
            <a:pPr algn="ctr"/>
            <a:r>
              <a:rPr lang="fr-CA" sz="2800" b="1" dirty="0">
                <a:solidFill>
                  <a:schemeClr val="accent2"/>
                </a:solidFill>
              </a:rPr>
              <a:t>Donations of $1,000 or </a:t>
            </a:r>
            <a:r>
              <a:rPr lang="fr-CA" sz="2800" b="1" dirty="0" err="1">
                <a:solidFill>
                  <a:schemeClr val="accent2"/>
                </a:solidFill>
              </a:rPr>
              <a:t>less</a:t>
            </a:r>
            <a:r>
              <a:rPr lang="fr-CA" sz="2800" b="1" dirty="0">
                <a:solidFill>
                  <a:schemeClr val="accent2"/>
                </a:solidFill>
              </a:rPr>
              <a:t> </a:t>
            </a:r>
            <a:r>
              <a:rPr lang="fr-CA" sz="2800" b="1" dirty="0" err="1">
                <a:solidFill>
                  <a:schemeClr val="accent2"/>
                </a:solidFill>
              </a:rPr>
              <a:t>than</a:t>
            </a:r>
            <a:r>
              <a:rPr lang="fr-CA" sz="2800" b="1" dirty="0">
                <a:solidFill>
                  <a:schemeClr val="accent2"/>
                </a:solidFill>
              </a:rPr>
              <a:t> $4,999</a:t>
            </a:r>
          </a:p>
        </p:txBody>
      </p:sp>
      <p:sp>
        <p:nvSpPr>
          <p:cNvPr id="3" name="TextBox 2"/>
          <p:cNvSpPr txBox="1"/>
          <p:nvPr/>
        </p:nvSpPr>
        <p:spPr>
          <a:xfrm>
            <a:off x="617838" y="1643449"/>
            <a:ext cx="10948086" cy="1938992"/>
          </a:xfrm>
          <a:prstGeom prst="rect">
            <a:avLst/>
          </a:prstGeom>
          <a:noFill/>
        </p:spPr>
        <p:txBody>
          <a:bodyPr wrap="square" rtlCol="0">
            <a:spAutoFit/>
          </a:bodyPr>
          <a:lstStyle/>
          <a:p>
            <a:r>
              <a:rPr lang="fr-CA" sz="2400" b="1" dirty="0" smtClean="0">
                <a:solidFill>
                  <a:schemeClr val="bg1"/>
                </a:solidFill>
              </a:rPr>
              <a:t>2021</a:t>
            </a:r>
          </a:p>
          <a:p>
            <a:endParaRPr lang="fr-CA" sz="2400" b="1" dirty="0">
              <a:solidFill>
                <a:schemeClr val="bg1"/>
              </a:solidFill>
            </a:endParaRPr>
          </a:p>
          <a:p>
            <a:r>
              <a:rPr lang="fr-CA" sz="2400" b="1" dirty="0"/>
              <a:t>Jean-Yves Marquis 		</a:t>
            </a:r>
            <a:endParaRPr lang="fr-CA" sz="2400" b="1" dirty="0" smtClean="0"/>
          </a:p>
          <a:p>
            <a:r>
              <a:rPr lang="fr-CA" sz="2400" b="1" dirty="0" smtClean="0"/>
              <a:t>Donation in memory of </a:t>
            </a:r>
            <a:r>
              <a:rPr lang="fr-CA" sz="2400" b="1" dirty="0"/>
              <a:t>Jean-Louis </a:t>
            </a:r>
            <a:r>
              <a:rPr lang="fr-CA" sz="2400" b="1" dirty="0" err="1"/>
              <a:t>Dubord</a:t>
            </a:r>
            <a:endParaRPr lang="fr-CA" sz="2400" b="1" dirty="0"/>
          </a:p>
          <a:p>
            <a:endParaRPr lang="fr-CA" sz="2400" b="1" dirty="0">
              <a:solidFill>
                <a:schemeClr val="bg1"/>
              </a:solidFill>
            </a:endParaRPr>
          </a:p>
        </p:txBody>
      </p:sp>
    </p:spTree>
    <p:extLst>
      <p:ext uri="{BB962C8B-B14F-4D97-AF65-F5344CB8AC3E}">
        <p14:creationId xmlns:p14="http://schemas.microsoft.com/office/powerpoint/2010/main" val="144082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487" y="766118"/>
            <a:ext cx="6808274" cy="523220"/>
          </a:xfrm>
          <a:prstGeom prst="rect">
            <a:avLst/>
          </a:prstGeom>
          <a:noFill/>
        </p:spPr>
        <p:txBody>
          <a:bodyPr wrap="none" rtlCol="0">
            <a:spAutoFit/>
          </a:bodyPr>
          <a:lstStyle/>
          <a:p>
            <a:pPr algn="ctr"/>
            <a:r>
              <a:rPr lang="fr-CA" sz="2800" b="1" dirty="0">
                <a:solidFill>
                  <a:schemeClr val="accent2"/>
                </a:solidFill>
              </a:rPr>
              <a:t>Donations of $1,000 or </a:t>
            </a:r>
            <a:r>
              <a:rPr lang="fr-CA" sz="2800" b="1" dirty="0" err="1">
                <a:solidFill>
                  <a:schemeClr val="accent2"/>
                </a:solidFill>
              </a:rPr>
              <a:t>less</a:t>
            </a:r>
            <a:r>
              <a:rPr lang="fr-CA" sz="2800" b="1" dirty="0">
                <a:solidFill>
                  <a:schemeClr val="accent2"/>
                </a:solidFill>
              </a:rPr>
              <a:t> </a:t>
            </a:r>
            <a:r>
              <a:rPr lang="fr-CA" sz="2800" b="1" dirty="0" err="1">
                <a:solidFill>
                  <a:schemeClr val="accent2"/>
                </a:solidFill>
              </a:rPr>
              <a:t>than</a:t>
            </a:r>
            <a:r>
              <a:rPr lang="fr-CA" sz="2800" b="1" dirty="0">
                <a:solidFill>
                  <a:schemeClr val="accent2"/>
                </a:solidFill>
              </a:rPr>
              <a:t> $4,999</a:t>
            </a:r>
          </a:p>
        </p:txBody>
      </p:sp>
      <p:sp>
        <p:nvSpPr>
          <p:cNvPr id="3" name="TextBox 2"/>
          <p:cNvSpPr txBox="1"/>
          <p:nvPr/>
        </p:nvSpPr>
        <p:spPr>
          <a:xfrm>
            <a:off x="617838" y="1643449"/>
            <a:ext cx="10948086" cy="1846659"/>
          </a:xfrm>
          <a:prstGeom prst="rect">
            <a:avLst/>
          </a:prstGeom>
          <a:noFill/>
        </p:spPr>
        <p:txBody>
          <a:bodyPr wrap="square" rtlCol="0">
            <a:spAutoFit/>
          </a:bodyPr>
          <a:lstStyle/>
          <a:p>
            <a:r>
              <a:rPr lang="fr-CA" sz="2400" b="1" dirty="0" smtClean="0">
                <a:solidFill>
                  <a:schemeClr val="bg1"/>
                </a:solidFill>
              </a:rPr>
              <a:t>2022</a:t>
            </a:r>
          </a:p>
          <a:p>
            <a:endParaRPr lang="fr-CA" sz="2200" b="1" dirty="0">
              <a:solidFill>
                <a:schemeClr val="bg1"/>
              </a:solidFill>
            </a:endParaRPr>
          </a:p>
          <a:p>
            <a:r>
              <a:rPr lang="fr-CA" sz="2200" b="1" dirty="0" smtClean="0"/>
              <a:t>Nicole </a:t>
            </a:r>
            <a:r>
              <a:rPr lang="fr-CA" sz="2200" b="1" dirty="0" err="1" smtClean="0"/>
              <a:t>Wittke</a:t>
            </a:r>
            <a:r>
              <a:rPr lang="fr-CA" sz="2200" b="1" dirty="0" smtClean="0"/>
              <a:t>					Thomas Boyd</a:t>
            </a:r>
          </a:p>
          <a:p>
            <a:r>
              <a:rPr lang="fr-CA" sz="2200" b="1" dirty="0" smtClean="0"/>
              <a:t>Chevaliers de Colomb</a:t>
            </a:r>
            <a:endParaRPr lang="fr-CA" sz="2200" b="1" dirty="0"/>
          </a:p>
          <a:p>
            <a:endParaRPr lang="fr-CA" sz="2400" b="1" dirty="0">
              <a:solidFill>
                <a:schemeClr val="bg1"/>
              </a:solidFill>
            </a:endParaRPr>
          </a:p>
        </p:txBody>
      </p:sp>
    </p:spTree>
    <p:extLst>
      <p:ext uri="{BB962C8B-B14F-4D97-AF65-F5344CB8AC3E}">
        <p14:creationId xmlns:p14="http://schemas.microsoft.com/office/powerpoint/2010/main" val="767543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487" y="766118"/>
            <a:ext cx="6808274" cy="523220"/>
          </a:xfrm>
          <a:prstGeom prst="rect">
            <a:avLst/>
          </a:prstGeom>
          <a:noFill/>
        </p:spPr>
        <p:txBody>
          <a:bodyPr wrap="none" rtlCol="0">
            <a:spAutoFit/>
          </a:bodyPr>
          <a:lstStyle/>
          <a:p>
            <a:pPr algn="ctr"/>
            <a:r>
              <a:rPr lang="fr-CA" sz="2800" b="1" dirty="0">
                <a:solidFill>
                  <a:schemeClr val="accent2"/>
                </a:solidFill>
              </a:rPr>
              <a:t>Donations of $1,000 or </a:t>
            </a:r>
            <a:r>
              <a:rPr lang="fr-CA" sz="2800" b="1" dirty="0" err="1">
                <a:solidFill>
                  <a:schemeClr val="accent2"/>
                </a:solidFill>
              </a:rPr>
              <a:t>less</a:t>
            </a:r>
            <a:r>
              <a:rPr lang="fr-CA" sz="2800" b="1" dirty="0">
                <a:solidFill>
                  <a:schemeClr val="accent2"/>
                </a:solidFill>
              </a:rPr>
              <a:t> </a:t>
            </a:r>
            <a:r>
              <a:rPr lang="fr-CA" sz="2800" b="1" dirty="0" err="1">
                <a:solidFill>
                  <a:schemeClr val="accent2"/>
                </a:solidFill>
              </a:rPr>
              <a:t>than</a:t>
            </a:r>
            <a:r>
              <a:rPr lang="fr-CA" sz="2800" b="1" dirty="0">
                <a:solidFill>
                  <a:schemeClr val="accent2"/>
                </a:solidFill>
              </a:rPr>
              <a:t> $4,999</a:t>
            </a:r>
          </a:p>
        </p:txBody>
      </p:sp>
      <p:sp>
        <p:nvSpPr>
          <p:cNvPr id="3" name="TextBox 2"/>
          <p:cNvSpPr txBox="1"/>
          <p:nvPr/>
        </p:nvSpPr>
        <p:spPr>
          <a:xfrm>
            <a:off x="617838" y="1643449"/>
            <a:ext cx="10948086" cy="1508105"/>
          </a:xfrm>
          <a:prstGeom prst="rect">
            <a:avLst/>
          </a:prstGeom>
          <a:noFill/>
        </p:spPr>
        <p:txBody>
          <a:bodyPr wrap="square" rtlCol="0">
            <a:spAutoFit/>
          </a:bodyPr>
          <a:lstStyle/>
          <a:p>
            <a:r>
              <a:rPr lang="fr-CA" sz="2400" b="1" dirty="0" smtClean="0">
                <a:solidFill>
                  <a:schemeClr val="bg1"/>
                </a:solidFill>
              </a:rPr>
              <a:t>2023</a:t>
            </a:r>
            <a:endParaRPr lang="fr-CA" sz="2400" b="1" dirty="0" smtClean="0">
              <a:solidFill>
                <a:schemeClr val="bg1"/>
              </a:solidFill>
            </a:endParaRPr>
          </a:p>
          <a:p>
            <a:endParaRPr lang="fr-CA" sz="2200" b="1" dirty="0">
              <a:solidFill>
                <a:schemeClr val="bg1"/>
              </a:solidFill>
            </a:endParaRPr>
          </a:p>
          <a:p>
            <a:r>
              <a:rPr lang="fr-CA" sz="2200" b="1" dirty="0" smtClean="0"/>
              <a:t>Lina Arseneault</a:t>
            </a:r>
            <a:endParaRPr lang="fr-CA" sz="2200" b="1" dirty="0"/>
          </a:p>
          <a:p>
            <a:endParaRPr lang="fr-CA" sz="2400" b="1" dirty="0">
              <a:solidFill>
                <a:schemeClr val="bg1"/>
              </a:solidFill>
            </a:endParaRPr>
          </a:p>
        </p:txBody>
      </p:sp>
    </p:spTree>
    <p:extLst>
      <p:ext uri="{BB962C8B-B14F-4D97-AF65-F5344CB8AC3E}">
        <p14:creationId xmlns:p14="http://schemas.microsoft.com/office/powerpoint/2010/main" val="73061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0276" y="449580"/>
            <a:ext cx="6789420" cy="523220"/>
          </a:xfrm>
          <a:prstGeom prst="rect">
            <a:avLst/>
          </a:prstGeom>
          <a:noFill/>
        </p:spPr>
        <p:txBody>
          <a:bodyPr wrap="square" rtlCol="0">
            <a:spAutoFit/>
          </a:bodyPr>
          <a:lstStyle/>
          <a:p>
            <a:pPr algn="ctr"/>
            <a:r>
              <a:rPr lang="fr-CA" sz="2800" b="1" dirty="0" smtClean="0">
                <a:solidFill>
                  <a:schemeClr val="accent2"/>
                </a:solidFill>
              </a:rPr>
              <a:t>Donations of $100 and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$1,000</a:t>
            </a:r>
            <a:endParaRPr lang="fr-CA" sz="2800" b="1" dirty="0">
              <a:solidFill>
                <a:schemeClr val="accent2"/>
              </a:solidFill>
            </a:endParaRPr>
          </a:p>
        </p:txBody>
      </p:sp>
      <p:sp>
        <p:nvSpPr>
          <p:cNvPr id="2" name="TextBox 1"/>
          <p:cNvSpPr txBox="1"/>
          <p:nvPr/>
        </p:nvSpPr>
        <p:spPr>
          <a:xfrm>
            <a:off x="1267206" y="1247120"/>
            <a:ext cx="8622792" cy="3847207"/>
          </a:xfrm>
          <a:prstGeom prst="rect">
            <a:avLst/>
          </a:prstGeom>
          <a:noFill/>
        </p:spPr>
        <p:txBody>
          <a:bodyPr wrap="square" rtlCol="0">
            <a:spAutoFit/>
          </a:bodyPr>
          <a:lstStyle/>
          <a:p>
            <a:r>
              <a:rPr lang="fr-CA" sz="2400" b="1" dirty="0" smtClean="0">
                <a:solidFill>
                  <a:schemeClr val="accent6">
                    <a:lumMod val="50000"/>
                  </a:schemeClr>
                </a:solidFill>
              </a:rPr>
              <a:t>2017</a:t>
            </a:r>
            <a:r>
              <a:rPr lang="fr-CA" sz="2000" b="1" dirty="0" smtClean="0">
                <a:solidFill>
                  <a:schemeClr val="accent6">
                    <a:lumMod val="50000"/>
                  </a:schemeClr>
                </a:solidFill>
              </a:rPr>
              <a:t>	</a:t>
            </a:r>
          </a:p>
          <a:p>
            <a:r>
              <a:rPr lang="fr-CA" sz="2000" b="1" dirty="0" smtClean="0">
                <a:solidFill>
                  <a:schemeClr val="accent6">
                    <a:lumMod val="50000"/>
                  </a:schemeClr>
                </a:solidFill>
              </a:rPr>
              <a:t>								</a:t>
            </a:r>
          </a:p>
          <a:p>
            <a:r>
              <a:rPr lang="fr-CA" sz="2000" b="1" dirty="0" smtClean="0"/>
              <a:t>Jean-Marc Bérubé					Jeannine et John West</a:t>
            </a:r>
          </a:p>
          <a:p>
            <a:r>
              <a:rPr lang="fr-CA" sz="2000" b="1" dirty="0" err="1" smtClean="0"/>
              <a:t>Edouard</a:t>
            </a:r>
            <a:r>
              <a:rPr lang="fr-CA" sz="2000" b="1" dirty="0" smtClean="0"/>
              <a:t> Gravel						Gérald </a:t>
            </a:r>
            <a:r>
              <a:rPr lang="fr-CA" sz="2000" b="1" dirty="0" err="1" smtClean="0"/>
              <a:t>Bisier</a:t>
            </a:r>
            <a:endParaRPr lang="fr-CA" sz="2000" b="1" dirty="0" smtClean="0"/>
          </a:p>
          <a:p>
            <a:r>
              <a:rPr lang="fr-CA" sz="2000" b="1" dirty="0" err="1" smtClean="0"/>
              <a:t>Waleston</a:t>
            </a:r>
            <a:r>
              <a:rPr lang="fr-CA" sz="2000" b="1" dirty="0" smtClean="0"/>
              <a:t> </a:t>
            </a:r>
            <a:r>
              <a:rPr lang="fr-CA" sz="2000" b="1" dirty="0" err="1" smtClean="0"/>
              <a:t>Labonté</a:t>
            </a:r>
            <a:r>
              <a:rPr lang="fr-CA" sz="2000" b="1" dirty="0" smtClean="0"/>
              <a:t>					      Carole Thériault</a:t>
            </a:r>
          </a:p>
          <a:p>
            <a:r>
              <a:rPr lang="fr-CA" sz="2000" b="1" dirty="0" smtClean="0"/>
              <a:t>Yolande Fortier						Ann Coutu</a:t>
            </a:r>
          </a:p>
          <a:p>
            <a:r>
              <a:rPr lang="fr-CA" sz="2000" b="1" dirty="0" smtClean="0"/>
              <a:t>Doris Dubé								Suzanne Gravel</a:t>
            </a:r>
          </a:p>
          <a:p>
            <a:r>
              <a:rPr lang="fr-CA" sz="2000" b="1" dirty="0" smtClean="0"/>
              <a:t>Lise Grenier							</a:t>
            </a:r>
            <a:r>
              <a:rPr lang="fr-CA" sz="2000" b="1" dirty="0" err="1" smtClean="0"/>
              <a:t>Eliane</a:t>
            </a:r>
            <a:r>
              <a:rPr lang="fr-CA" sz="2000" b="1" dirty="0" smtClean="0"/>
              <a:t> </a:t>
            </a:r>
            <a:r>
              <a:rPr lang="fr-CA" sz="2000" b="1" dirty="0" err="1" smtClean="0"/>
              <a:t>Labonté</a:t>
            </a:r>
            <a:r>
              <a:rPr lang="fr-CA" sz="2000" b="1" dirty="0" smtClean="0"/>
              <a:t>-Bernier</a:t>
            </a:r>
          </a:p>
          <a:p>
            <a:r>
              <a:rPr lang="fr-CA" sz="2000" b="1" dirty="0" err="1" smtClean="0"/>
              <a:t>Mérianne</a:t>
            </a:r>
            <a:r>
              <a:rPr lang="fr-CA" sz="2000" b="1" dirty="0" smtClean="0"/>
              <a:t> Latour						Monique Pinard</a:t>
            </a:r>
          </a:p>
          <a:p>
            <a:r>
              <a:rPr lang="fr-CA" sz="2000" b="1" dirty="0" err="1" smtClean="0"/>
              <a:t>Becky</a:t>
            </a:r>
            <a:r>
              <a:rPr lang="fr-CA" sz="2000" b="1" dirty="0" smtClean="0"/>
              <a:t> Plant							Suzanne Wright</a:t>
            </a:r>
          </a:p>
          <a:p>
            <a:r>
              <a:rPr lang="fr-CA" sz="2000" b="1" dirty="0" smtClean="0"/>
              <a:t>Mona </a:t>
            </a:r>
            <a:r>
              <a:rPr lang="fr-CA" sz="2000" b="1" dirty="0" err="1" smtClean="0"/>
              <a:t>Hazel</a:t>
            </a:r>
            <a:r>
              <a:rPr lang="fr-CA" sz="2000" b="1" dirty="0" smtClean="0"/>
              <a:t>							Doris  Petit</a:t>
            </a:r>
          </a:p>
          <a:p>
            <a:endParaRPr lang="fr-CA" sz="2000" b="1" dirty="0" smtClean="0">
              <a:solidFill>
                <a:schemeClr val="accent6">
                  <a:lumMod val="50000"/>
                </a:schemeClr>
              </a:solidFill>
            </a:endParaRPr>
          </a:p>
        </p:txBody>
      </p:sp>
    </p:spTree>
    <p:extLst>
      <p:ext uri="{BB962C8B-B14F-4D97-AF65-F5344CB8AC3E}">
        <p14:creationId xmlns:p14="http://schemas.microsoft.com/office/powerpoint/2010/main" val="1946844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968" y="914399"/>
            <a:ext cx="8375904" cy="5663089"/>
          </a:xfrm>
          <a:prstGeom prst="rect">
            <a:avLst/>
          </a:prstGeom>
        </p:spPr>
        <p:txBody>
          <a:bodyPr wrap="square">
            <a:spAutoFit/>
          </a:bodyPr>
          <a:lstStyle/>
          <a:p>
            <a:r>
              <a:rPr lang="fr-CA" sz="2400" b="1" dirty="0" smtClean="0">
                <a:solidFill>
                  <a:schemeClr val="accent6">
                    <a:lumMod val="50000"/>
                  </a:schemeClr>
                </a:solidFill>
              </a:rPr>
              <a:t>2018</a:t>
            </a:r>
          </a:p>
          <a:p>
            <a:endParaRPr lang="fr-CA" b="1" dirty="0">
              <a:solidFill>
                <a:schemeClr val="accent6">
                  <a:lumMod val="50000"/>
                </a:schemeClr>
              </a:solidFill>
            </a:endParaRPr>
          </a:p>
          <a:p>
            <a:r>
              <a:rPr lang="fr-CA" sz="2000" b="1" dirty="0"/>
              <a:t>Gérald </a:t>
            </a:r>
            <a:r>
              <a:rPr lang="fr-CA" sz="2000" b="1" dirty="0" err="1"/>
              <a:t>Bisier</a:t>
            </a:r>
            <a:r>
              <a:rPr lang="fr-CA" sz="2000" b="1" dirty="0"/>
              <a:t>						</a:t>
            </a:r>
            <a:r>
              <a:rPr lang="fr-CA" sz="2000" b="1" dirty="0" smtClean="0"/>
              <a:t>	Cécile </a:t>
            </a:r>
            <a:r>
              <a:rPr lang="fr-CA" sz="2000" b="1" dirty="0"/>
              <a:t>Michaud</a:t>
            </a:r>
          </a:p>
          <a:p>
            <a:r>
              <a:rPr lang="fr-CA" sz="2000" b="1" dirty="0" err="1"/>
              <a:t>Smooth</a:t>
            </a:r>
            <a:r>
              <a:rPr lang="fr-CA" sz="2000" b="1" dirty="0"/>
              <a:t> Rock </a:t>
            </a:r>
            <a:r>
              <a:rPr lang="fr-CA" sz="2000" b="1" dirty="0" err="1"/>
              <a:t>Falls</a:t>
            </a:r>
            <a:r>
              <a:rPr lang="fr-CA" sz="2000" b="1" dirty="0"/>
              <a:t> </a:t>
            </a:r>
            <a:r>
              <a:rPr lang="fr-CA" sz="2000" b="1" dirty="0" err="1"/>
              <a:t>Girl’s</a:t>
            </a:r>
            <a:r>
              <a:rPr lang="fr-CA" sz="2000" b="1" dirty="0"/>
              <a:t> Hockey		Gérald </a:t>
            </a:r>
            <a:r>
              <a:rPr lang="fr-CA" sz="2000" b="1" dirty="0" err="1"/>
              <a:t>Bisier</a:t>
            </a:r>
            <a:r>
              <a:rPr lang="fr-CA" sz="2000" b="1" dirty="0"/>
              <a:t>	</a:t>
            </a:r>
          </a:p>
          <a:p>
            <a:r>
              <a:rPr lang="fr-CA" sz="2000" b="1" dirty="0"/>
              <a:t>Kevin </a:t>
            </a:r>
            <a:r>
              <a:rPr lang="fr-CA" sz="2000" b="1" dirty="0" err="1"/>
              <a:t>Lebarron</a:t>
            </a:r>
            <a:r>
              <a:rPr lang="fr-CA" sz="2000" b="1" dirty="0"/>
              <a:t>						Claude Goulet</a:t>
            </a:r>
          </a:p>
          <a:p>
            <a:r>
              <a:rPr lang="fr-CA" sz="2000" b="1" dirty="0" err="1" smtClean="0"/>
              <a:t>Town</a:t>
            </a:r>
            <a:r>
              <a:rPr lang="fr-CA" sz="2000" b="1" dirty="0" smtClean="0"/>
              <a:t> </a:t>
            </a:r>
            <a:r>
              <a:rPr lang="fr-CA" sz="2000" b="1" dirty="0"/>
              <a:t>of </a:t>
            </a:r>
            <a:r>
              <a:rPr lang="fr-CA" sz="2000" b="1" dirty="0" err="1"/>
              <a:t>Smooth</a:t>
            </a:r>
            <a:r>
              <a:rPr lang="fr-CA" sz="2000" b="1" dirty="0"/>
              <a:t> Rock </a:t>
            </a:r>
            <a:r>
              <a:rPr lang="fr-CA" sz="2000" b="1" dirty="0" err="1"/>
              <a:t>Falls</a:t>
            </a:r>
            <a:r>
              <a:rPr lang="fr-CA" sz="2000" b="1" dirty="0"/>
              <a:t>			Ken Vane</a:t>
            </a:r>
          </a:p>
          <a:p>
            <a:r>
              <a:rPr lang="fr-CA" sz="2000" b="1" dirty="0"/>
              <a:t>Céline </a:t>
            </a:r>
            <a:r>
              <a:rPr lang="fr-CA" sz="2000" b="1" dirty="0" smtClean="0"/>
              <a:t>Côté-</a:t>
            </a:r>
            <a:r>
              <a:rPr lang="fr-CA" sz="2000" b="1" dirty="0" err="1" smtClean="0"/>
              <a:t>McCuaig</a:t>
            </a:r>
            <a:r>
              <a:rPr lang="fr-CA" sz="2000" b="1" dirty="0" smtClean="0"/>
              <a:t>					Ken </a:t>
            </a:r>
            <a:r>
              <a:rPr lang="fr-CA" sz="2000" b="1" dirty="0" err="1" smtClean="0"/>
              <a:t>Sword</a:t>
            </a:r>
            <a:endParaRPr lang="fr-CA" sz="2000" b="1" dirty="0"/>
          </a:p>
          <a:p>
            <a:r>
              <a:rPr lang="fr-CA" sz="2000" b="1" dirty="0"/>
              <a:t>Angèle </a:t>
            </a:r>
            <a:r>
              <a:rPr lang="fr-CA" sz="2000" b="1" dirty="0" smtClean="0"/>
              <a:t>Cousineau						</a:t>
            </a:r>
            <a:r>
              <a:rPr lang="fr-CA" sz="2000" b="1" dirty="0" err="1" smtClean="0"/>
              <a:t>Town</a:t>
            </a:r>
            <a:r>
              <a:rPr lang="fr-CA" sz="2000" b="1" dirty="0" smtClean="0"/>
              <a:t> of </a:t>
            </a:r>
            <a:r>
              <a:rPr lang="fr-CA" sz="2000" b="1" dirty="0" err="1" smtClean="0"/>
              <a:t>Smooth</a:t>
            </a:r>
            <a:r>
              <a:rPr lang="fr-CA" sz="2000" b="1" dirty="0" smtClean="0"/>
              <a:t> Rock </a:t>
            </a:r>
            <a:r>
              <a:rPr lang="fr-CA" sz="2000" b="1" dirty="0" err="1" smtClean="0"/>
              <a:t>Falls</a:t>
            </a:r>
            <a:endParaRPr lang="fr-CA" sz="2000" b="1" dirty="0"/>
          </a:p>
          <a:p>
            <a:r>
              <a:rPr lang="fr-CA" sz="2000" b="1" dirty="0"/>
              <a:t>In Memory of Norma </a:t>
            </a:r>
            <a:r>
              <a:rPr lang="fr-CA" sz="2000" b="1" dirty="0" smtClean="0"/>
              <a:t>Hemingway		</a:t>
            </a:r>
            <a:r>
              <a:rPr lang="fr-CA" sz="2000" b="1" dirty="0" err="1" smtClean="0"/>
              <a:t>Waleston</a:t>
            </a:r>
            <a:r>
              <a:rPr lang="fr-CA" sz="2000" b="1" dirty="0" smtClean="0"/>
              <a:t> </a:t>
            </a:r>
            <a:r>
              <a:rPr lang="fr-CA" sz="2000" b="1" dirty="0" err="1" smtClean="0"/>
              <a:t>Labonté</a:t>
            </a:r>
            <a:endParaRPr lang="fr-CA" sz="2000" b="1" dirty="0" smtClean="0"/>
          </a:p>
          <a:p>
            <a:r>
              <a:rPr lang="fr-CA" sz="2000" b="1" dirty="0" smtClean="0"/>
              <a:t>Louisa </a:t>
            </a:r>
            <a:r>
              <a:rPr lang="fr-CA" sz="2000" b="1" dirty="0" err="1" smtClean="0"/>
              <a:t>Brazzoni</a:t>
            </a:r>
            <a:r>
              <a:rPr lang="fr-CA" sz="2000" b="1" dirty="0" smtClean="0"/>
              <a:t>						Kathy Taylor</a:t>
            </a:r>
          </a:p>
          <a:p>
            <a:r>
              <a:rPr lang="fr-CA" sz="2000" b="1" dirty="0" smtClean="0"/>
              <a:t>Joanne Loubert						Eleanor Cousineau</a:t>
            </a:r>
          </a:p>
          <a:p>
            <a:r>
              <a:rPr lang="fr-CA" sz="2000" b="1" dirty="0" smtClean="0"/>
              <a:t>Suzanne Brunet						Carole Cloutier</a:t>
            </a:r>
          </a:p>
          <a:p>
            <a:r>
              <a:rPr lang="fr-CA" sz="2000" b="1" dirty="0" smtClean="0"/>
              <a:t>Ann Coutu								Doris Dubé</a:t>
            </a:r>
          </a:p>
          <a:p>
            <a:r>
              <a:rPr lang="fr-CA" sz="2000" b="1" dirty="0" smtClean="0"/>
              <a:t>Suzanne Gravel						Lise Grenier</a:t>
            </a:r>
          </a:p>
          <a:p>
            <a:r>
              <a:rPr lang="fr-CA" sz="2000" b="1" dirty="0" err="1" smtClean="0"/>
              <a:t>Eliane</a:t>
            </a:r>
            <a:r>
              <a:rPr lang="fr-CA" sz="2000" b="1" dirty="0" smtClean="0"/>
              <a:t> </a:t>
            </a:r>
            <a:r>
              <a:rPr lang="fr-CA" sz="2000" b="1" dirty="0" err="1" smtClean="0"/>
              <a:t>Labonté</a:t>
            </a:r>
            <a:r>
              <a:rPr lang="fr-CA" sz="2000" b="1" dirty="0" smtClean="0"/>
              <a:t>-Bernier				</a:t>
            </a:r>
            <a:r>
              <a:rPr lang="fr-CA" sz="2000" b="1" dirty="0" err="1" smtClean="0"/>
              <a:t>Mérianne</a:t>
            </a:r>
            <a:r>
              <a:rPr lang="fr-CA" sz="2000" b="1" dirty="0" smtClean="0"/>
              <a:t> Latour</a:t>
            </a:r>
          </a:p>
          <a:p>
            <a:r>
              <a:rPr lang="fr-CA" sz="2000" b="1" dirty="0" smtClean="0"/>
              <a:t>Brenda </a:t>
            </a:r>
            <a:r>
              <a:rPr lang="fr-CA" sz="2000" b="1" dirty="0" err="1" smtClean="0"/>
              <a:t>Lebarron</a:t>
            </a:r>
            <a:r>
              <a:rPr lang="fr-CA" sz="2000" b="1" dirty="0" smtClean="0"/>
              <a:t>						Monique Pinard</a:t>
            </a:r>
          </a:p>
          <a:p>
            <a:r>
              <a:rPr lang="fr-CA" sz="2000" b="1" dirty="0" smtClean="0"/>
              <a:t>Suzanne Wright						Lina Arseneault</a:t>
            </a:r>
          </a:p>
          <a:p>
            <a:r>
              <a:rPr lang="fr-CA" sz="2000" b="1" dirty="0" smtClean="0"/>
              <a:t>Ken </a:t>
            </a:r>
            <a:r>
              <a:rPr lang="fr-CA" sz="2000" b="1" dirty="0" err="1" smtClean="0"/>
              <a:t>Sword</a:t>
            </a:r>
            <a:endParaRPr lang="fr-CA" sz="2000" b="1" dirty="0"/>
          </a:p>
        </p:txBody>
      </p:sp>
      <p:sp>
        <p:nvSpPr>
          <p:cNvPr id="3" name="Rectangle 2"/>
          <p:cNvSpPr/>
          <p:nvPr/>
        </p:nvSpPr>
        <p:spPr>
          <a:xfrm>
            <a:off x="1719251" y="226814"/>
            <a:ext cx="6851555" cy="523220"/>
          </a:xfrm>
          <a:prstGeom prst="rect">
            <a:avLst/>
          </a:prstGeom>
        </p:spPr>
        <p:txBody>
          <a:bodyPr wrap="none">
            <a:spAutoFit/>
          </a:bodyPr>
          <a:lstStyle/>
          <a:p>
            <a:pPr algn="ctr"/>
            <a:r>
              <a:rPr lang="fr-CA" sz="2800" b="1" dirty="0" smtClean="0">
                <a:solidFill>
                  <a:schemeClr val="accent2"/>
                </a:solidFill>
              </a:rPr>
              <a:t>Donations of $100 and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$1 000</a:t>
            </a:r>
            <a:endParaRPr lang="fr-CA" sz="2800" b="1" dirty="0">
              <a:solidFill>
                <a:schemeClr val="accent2"/>
              </a:solidFill>
            </a:endParaRPr>
          </a:p>
        </p:txBody>
      </p:sp>
      <p:sp>
        <p:nvSpPr>
          <p:cNvPr id="5" name="Rectangle 4"/>
          <p:cNvSpPr/>
          <p:nvPr/>
        </p:nvSpPr>
        <p:spPr>
          <a:xfrm>
            <a:off x="5052659" y="226814"/>
            <a:ext cx="184730" cy="523220"/>
          </a:xfrm>
          <a:prstGeom prst="rect">
            <a:avLst/>
          </a:prstGeom>
        </p:spPr>
        <p:txBody>
          <a:bodyPr wrap="none">
            <a:spAutoFit/>
          </a:bodyPr>
          <a:lstStyle/>
          <a:p>
            <a:pPr algn="ctr"/>
            <a:endParaRPr lang="fr-CA" sz="2800" b="1" dirty="0">
              <a:solidFill>
                <a:schemeClr val="accent2"/>
              </a:solidFill>
            </a:endParaRPr>
          </a:p>
        </p:txBody>
      </p:sp>
    </p:spTree>
    <p:extLst>
      <p:ext uri="{BB962C8B-B14F-4D97-AF65-F5344CB8AC3E}">
        <p14:creationId xmlns:p14="http://schemas.microsoft.com/office/powerpoint/2010/main" val="307689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0459" y="519422"/>
            <a:ext cx="6851555" cy="523220"/>
          </a:xfrm>
          <a:prstGeom prst="rect">
            <a:avLst/>
          </a:prstGeom>
        </p:spPr>
        <p:txBody>
          <a:bodyPr wrap="none">
            <a:spAutoFit/>
          </a:bodyPr>
          <a:lstStyle/>
          <a:p>
            <a:pPr algn="ctr"/>
            <a:r>
              <a:rPr lang="fr-CA" sz="2800" b="1" dirty="0" smtClean="0">
                <a:solidFill>
                  <a:schemeClr val="accent2"/>
                </a:solidFill>
              </a:rPr>
              <a:t>Donations of $100 and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$1,000</a:t>
            </a:r>
            <a:endParaRPr lang="fr-CA" sz="2800" b="1" dirty="0">
              <a:solidFill>
                <a:schemeClr val="accent2"/>
              </a:solidFill>
            </a:endParaRPr>
          </a:p>
        </p:txBody>
      </p:sp>
      <p:sp>
        <p:nvSpPr>
          <p:cNvPr id="3" name="Rectangle 2"/>
          <p:cNvSpPr/>
          <p:nvPr/>
        </p:nvSpPr>
        <p:spPr>
          <a:xfrm>
            <a:off x="833718" y="1241798"/>
            <a:ext cx="9910482" cy="5816977"/>
          </a:xfrm>
          <a:prstGeom prst="rect">
            <a:avLst/>
          </a:prstGeom>
        </p:spPr>
        <p:txBody>
          <a:bodyPr wrap="square">
            <a:spAutoFit/>
          </a:bodyPr>
          <a:lstStyle/>
          <a:p>
            <a:r>
              <a:rPr lang="fr-CA" sz="2400" b="1" dirty="0" smtClean="0">
                <a:solidFill>
                  <a:schemeClr val="accent6">
                    <a:lumMod val="50000"/>
                  </a:schemeClr>
                </a:solidFill>
              </a:rPr>
              <a:t>2019</a:t>
            </a:r>
          </a:p>
          <a:p>
            <a:r>
              <a:rPr lang="fr-CA" sz="2000" b="1" dirty="0" smtClean="0"/>
              <a:t>Gérald </a:t>
            </a:r>
            <a:r>
              <a:rPr lang="fr-CA" sz="2000" b="1" dirty="0" err="1" smtClean="0"/>
              <a:t>Bisier</a:t>
            </a:r>
            <a:r>
              <a:rPr lang="fr-CA" sz="2000" b="1" dirty="0" smtClean="0"/>
              <a:t>					Greg &amp; Jean </a:t>
            </a:r>
            <a:r>
              <a:rPr lang="fr-CA" sz="2000" b="1" dirty="0" err="1" smtClean="0"/>
              <a:t>Kirkbride</a:t>
            </a:r>
            <a:r>
              <a:rPr lang="fr-CA" sz="2000" b="1" dirty="0" smtClean="0"/>
              <a:t>		Robert Périgny	</a:t>
            </a:r>
          </a:p>
          <a:p>
            <a:r>
              <a:rPr lang="fr-CA" sz="2000" b="1" dirty="0" smtClean="0"/>
              <a:t>Ghislaine Clarke				Thomas Vane				Chantal Wilson</a:t>
            </a:r>
          </a:p>
          <a:p>
            <a:r>
              <a:rPr lang="fr-CA" sz="2000" b="1" dirty="0" smtClean="0"/>
              <a:t>Tony </a:t>
            </a:r>
            <a:r>
              <a:rPr lang="fr-CA" sz="2000" b="1" dirty="0" err="1" smtClean="0"/>
              <a:t>Mungham</a:t>
            </a:r>
            <a:r>
              <a:rPr lang="fr-CA" sz="2000" b="1" dirty="0" smtClean="0"/>
              <a:t>				Mona Monkman</a:t>
            </a:r>
          </a:p>
          <a:p>
            <a:r>
              <a:rPr lang="fr-CA" sz="2000" b="1" dirty="0" smtClean="0"/>
              <a:t>Thomas and Karen			</a:t>
            </a:r>
            <a:r>
              <a:rPr lang="fr-CA" sz="2000" b="1" dirty="0" err="1" smtClean="0"/>
              <a:t>Waleston</a:t>
            </a:r>
            <a:r>
              <a:rPr lang="fr-CA" sz="2000" b="1" dirty="0" smtClean="0"/>
              <a:t> </a:t>
            </a:r>
            <a:r>
              <a:rPr lang="fr-CA" sz="2000" b="1" dirty="0" err="1" smtClean="0"/>
              <a:t>Labonté</a:t>
            </a:r>
            <a:endParaRPr lang="fr-CA" sz="2000" b="1" dirty="0" smtClean="0"/>
          </a:p>
          <a:p>
            <a:r>
              <a:rPr lang="fr-CA" sz="2000" b="1" dirty="0" smtClean="0"/>
              <a:t>Gérald </a:t>
            </a:r>
            <a:r>
              <a:rPr lang="fr-CA" sz="2000" b="1" dirty="0" err="1" smtClean="0"/>
              <a:t>Bisier</a:t>
            </a:r>
            <a:r>
              <a:rPr lang="fr-CA" sz="2000" b="1" dirty="0" smtClean="0"/>
              <a:t>					Lina Arseneault</a:t>
            </a:r>
          </a:p>
          <a:p>
            <a:r>
              <a:rPr lang="fr-CA" sz="2000" b="1" dirty="0" smtClean="0"/>
              <a:t>Linda </a:t>
            </a:r>
            <a:r>
              <a:rPr lang="fr-CA" sz="2000" b="1" dirty="0" err="1" smtClean="0"/>
              <a:t>Biglow</a:t>
            </a:r>
            <a:r>
              <a:rPr lang="fr-CA" sz="2000" b="1" dirty="0" smtClean="0"/>
              <a:t>					Normand Arseneault</a:t>
            </a:r>
          </a:p>
          <a:p>
            <a:r>
              <a:rPr lang="fr-CA" sz="2000" b="1" dirty="0" smtClean="0"/>
              <a:t>Gérald </a:t>
            </a:r>
            <a:r>
              <a:rPr lang="fr-CA" sz="2000" b="1" dirty="0" err="1" smtClean="0"/>
              <a:t>Bisier</a:t>
            </a:r>
            <a:r>
              <a:rPr lang="fr-CA" sz="2000" b="1" dirty="0" smtClean="0"/>
              <a:t>					Eleanor Cousineau</a:t>
            </a:r>
          </a:p>
          <a:p>
            <a:r>
              <a:rPr lang="fr-CA" sz="2000" b="1" dirty="0" smtClean="0"/>
              <a:t>S R </a:t>
            </a:r>
            <a:r>
              <a:rPr lang="fr-CA" sz="2000" b="1" dirty="0" err="1" smtClean="0"/>
              <a:t>Falls</a:t>
            </a:r>
            <a:r>
              <a:rPr lang="fr-CA" sz="2000" b="1" dirty="0" smtClean="0"/>
              <a:t> Lions Club				Suzanne Brunet</a:t>
            </a:r>
          </a:p>
          <a:p>
            <a:r>
              <a:rPr lang="fr-CA" sz="2000" b="1" dirty="0" smtClean="0"/>
              <a:t>Anonymous					Carole Cloutier					</a:t>
            </a:r>
          </a:p>
          <a:p>
            <a:r>
              <a:rPr lang="fr-CA" sz="2000" b="1" dirty="0" err="1"/>
              <a:t>Yollande</a:t>
            </a:r>
            <a:r>
              <a:rPr lang="fr-CA" sz="2000" b="1" dirty="0"/>
              <a:t> </a:t>
            </a:r>
            <a:r>
              <a:rPr lang="fr-CA" sz="2000" b="1" dirty="0" smtClean="0"/>
              <a:t>Fortier				Ann Coutu		</a:t>
            </a:r>
          </a:p>
          <a:p>
            <a:r>
              <a:rPr lang="fr-CA" sz="2000" b="1" dirty="0" smtClean="0"/>
              <a:t>Karen </a:t>
            </a:r>
            <a:r>
              <a:rPr lang="fr-CA" sz="2000" b="1" dirty="0" err="1" smtClean="0"/>
              <a:t>Colaiezzi</a:t>
            </a:r>
            <a:r>
              <a:rPr lang="fr-CA" sz="2000" b="1" dirty="0" smtClean="0"/>
              <a:t>				Suzanne Gravel</a:t>
            </a:r>
          </a:p>
          <a:p>
            <a:r>
              <a:rPr lang="fr-CA" sz="2000" b="1" dirty="0" smtClean="0"/>
              <a:t>Randall &amp; Cheryl </a:t>
            </a:r>
            <a:r>
              <a:rPr lang="fr-CA" sz="2000" b="1" dirty="0" err="1" smtClean="0"/>
              <a:t>Browne</a:t>
            </a:r>
            <a:r>
              <a:rPr lang="fr-CA" sz="2000" b="1" dirty="0" smtClean="0"/>
              <a:t>		</a:t>
            </a:r>
            <a:r>
              <a:rPr lang="fr-CA" sz="2000" b="1" dirty="0" err="1" smtClean="0"/>
              <a:t>Eliane</a:t>
            </a:r>
            <a:r>
              <a:rPr lang="fr-CA" sz="2000" b="1" dirty="0" smtClean="0"/>
              <a:t> </a:t>
            </a:r>
            <a:r>
              <a:rPr lang="fr-CA" sz="2000" b="1" dirty="0" err="1" smtClean="0"/>
              <a:t>Labonté</a:t>
            </a:r>
            <a:r>
              <a:rPr lang="fr-CA" sz="2000" b="1" dirty="0" smtClean="0"/>
              <a:t> Bernier</a:t>
            </a:r>
          </a:p>
          <a:p>
            <a:r>
              <a:rPr lang="fr-CA" sz="2000" b="1" dirty="0" smtClean="0"/>
              <a:t>Elly &amp; Joe </a:t>
            </a:r>
            <a:r>
              <a:rPr lang="fr-CA" sz="2000" b="1" dirty="0" err="1" smtClean="0"/>
              <a:t>Colaiezzi</a:t>
            </a:r>
            <a:r>
              <a:rPr lang="fr-CA" sz="2000" b="1" dirty="0" smtClean="0"/>
              <a:t>			</a:t>
            </a:r>
            <a:r>
              <a:rPr lang="fr-CA" sz="2000" b="1" dirty="0" err="1" smtClean="0"/>
              <a:t>Mérianne</a:t>
            </a:r>
            <a:r>
              <a:rPr lang="fr-CA" sz="2000" b="1" dirty="0" smtClean="0"/>
              <a:t> Latour</a:t>
            </a:r>
            <a:endParaRPr lang="fr-CA" sz="2000" b="1" dirty="0"/>
          </a:p>
          <a:p>
            <a:r>
              <a:rPr lang="fr-CA" sz="2000" b="1" dirty="0" err="1" smtClean="0"/>
              <a:t>Irene</a:t>
            </a:r>
            <a:r>
              <a:rPr lang="fr-CA" sz="2000" b="1" dirty="0" smtClean="0"/>
              <a:t> </a:t>
            </a:r>
            <a:r>
              <a:rPr lang="fr-CA" sz="2000" b="1" dirty="0" err="1" smtClean="0"/>
              <a:t>Crozelle</a:t>
            </a:r>
            <a:r>
              <a:rPr lang="fr-CA" sz="2000" b="1" dirty="0" smtClean="0"/>
              <a:t>					Brenda </a:t>
            </a:r>
            <a:r>
              <a:rPr lang="fr-CA" sz="2000" b="1" dirty="0" err="1" smtClean="0"/>
              <a:t>Lebarron</a:t>
            </a:r>
            <a:endParaRPr lang="fr-CA" sz="2000" b="1" dirty="0" smtClean="0"/>
          </a:p>
          <a:p>
            <a:r>
              <a:rPr lang="fr-CA" sz="2000" b="1" dirty="0" smtClean="0"/>
              <a:t>Ian &amp; Lucie </a:t>
            </a:r>
            <a:r>
              <a:rPr lang="fr-CA" sz="2000" b="1" dirty="0" err="1" smtClean="0"/>
              <a:t>Colaiezzi</a:t>
            </a:r>
            <a:r>
              <a:rPr lang="fr-CA" sz="2000" b="1" dirty="0" smtClean="0"/>
              <a:t>			Suzanne Wright</a:t>
            </a:r>
          </a:p>
          <a:p>
            <a:endParaRPr lang="fr-CA" sz="2400" b="1" dirty="0">
              <a:solidFill>
                <a:schemeClr val="accent6">
                  <a:lumMod val="50000"/>
                </a:schemeClr>
              </a:solidFill>
            </a:endParaRPr>
          </a:p>
          <a:p>
            <a:endParaRPr lang="fr-CA" sz="2400" b="1" dirty="0">
              <a:solidFill>
                <a:schemeClr val="accent6">
                  <a:lumMod val="50000"/>
                </a:schemeClr>
              </a:solidFill>
            </a:endParaRPr>
          </a:p>
        </p:txBody>
      </p:sp>
    </p:spTree>
    <p:extLst>
      <p:ext uri="{BB962C8B-B14F-4D97-AF65-F5344CB8AC3E}">
        <p14:creationId xmlns:p14="http://schemas.microsoft.com/office/powerpoint/2010/main" val="255060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454" y="1423251"/>
            <a:ext cx="11036808" cy="5078313"/>
          </a:xfrm>
          <a:prstGeom prst="rect">
            <a:avLst/>
          </a:prstGeom>
        </p:spPr>
        <p:txBody>
          <a:bodyPr wrap="square">
            <a:spAutoFit/>
          </a:bodyPr>
          <a:lstStyle/>
          <a:p>
            <a:r>
              <a:rPr lang="fr-CA" sz="2400" b="1" dirty="0" smtClean="0">
                <a:solidFill>
                  <a:schemeClr val="accent6">
                    <a:lumMod val="50000"/>
                  </a:schemeClr>
                </a:solidFill>
              </a:rPr>
              <a:t>2020</a:t>
            </a:r>
          </a:p>
          <a:p>
            <a:r>
              <a:rPr lang="fr-CA" sz="2000" b="1" dirty="0"/>
              <a:t>Kelly </a:t>
            </a:r>
            <a:r>
              <a:rPr lang="fr-CA" sz="2000" b="1" dirty="0" err="1"/>
              <a:t>Gillis</a:t>
            </a:r>
            <a:r>
              <a:rPr lang="fr-CA" sz="2000" b="1" dirty="0"/>
              <a:t>							Gérald </a:t>
            </a:r>
            <a:r>
              <a:rPr lang="fr-CA" sz="2000" b="1" dirty="0" err="1"/>
              <a:t>Bisier</a:t>
            </a:r>
            <a:r>
              <a:rPr lang="fr-CA" sz="2000" b="1" dirty="0"/>
              <a:t>				</a:t>
            </a:r>
          </a:p>
          <a:p>
            <a:r>
              <a:rPr lang="fr-CA" sz="2000" b="1" dirty="0"/>
              <a:t>Anonymous						</a:t>
            </a:r>
            <a:r>
              <a:rPr lang="fr-CA" sz="2000" b="1" dirty="0" smtClean="0"/>
              <a:t>Chevalier </a:t>
            </a:r>
            <a:r>
              <a:rPr lang="fr-CA" sz="2000" b="1" dirty="0"/>
              <a:t>de Colomb</a:t>
            </a:r>
          </a:p>
          <a:p>
            <a:r>
              <a:rPr lang="fr-CA" sz="2000" b="1" dirty="0"/>
              <a:t>Francine Boucher					Lina Arseneault</a:t>
            </a:r>
          </a:p>
          <a:p>
            <a:r>
              <a:rPr lang="fr-CA" sz="2000" b="1" dirty="0"/>
              <a:t>Francine Boucher					Joe and Alayne Couture</a:t>
            </a:r>
          </a:p>
          <a:p>
            <a:r>
              <a:rPr lang="fr-CA" sz="2000" b="1" dirty="0"/>
              <a:t>André </a:t>
            </a:r>
            <a:r>
              <a:rPr lang="fr-CA" sz="2000" b="1" dirty="0" err="1"/>
              <a:t>Desbiens</a:t>
            </a:r>
            <a:r>
              <a:rPr lang="fr-CA" sz="2000" b="1" dirty="0"/>
              <a:t>					Carol </a:t>
            </a:r>
            <a:r>
              <a:rPr lang="fr-CA" sz="2000" b="1" dirty="0" smtClean="0"/>
              <a:t>Lavoie</a:t>
            </a:r>
          </a:p>
          <a:p>
            <a:r>
              <a:rPr lang="fr-CA" sz="2000" b="1" dirty="0" smtClean="0"/>
              <a:t>Le Conseil des Arts de Hearst		</a:t>
            </a:r>
            <a:r>
              <a:rPr lang="fr-CA" sz="2000" b="1" dirty="0"/>
              <a:t>Cochrane </a:t>
            </a:r>
            <a:r>
              <a:rPr lang="fr-CA" sz="2000" b="1" dirty="0" err="1"/>
              <a:t>Temiskaming</a:t>
            </a:r>
            <a:r>
              <a:rPr lang="fr-CA" sz="2000" b="1" dirty="0"/>
              <a:t> </a:t>
            </a:r>
            <a:r>
              <a:rPr lang="fr-CA" sz="2000" b="1" dirty="0" err="1"/>
              <a:t>Children’s</a:t>
            </a:r>
            <a:r>
              <a:rPr lang="fr-CA" sz="2000" b="1" dirty="0"/>
              <a:t> Centre</a:t>
            </a:r>
          </a:p>
          <a:p>
            <a:r>
              <a:rPr lang="fr-CA" sz="2000" b="1" dirty="0" smtClean="0"/>
              <a:t>Diane </a:t>
            </a:r>
            <a:r>
              <a:rPr lang="fr-CA" sz="2000" b="1" dirty="0"/>
              <a:t>and Normand </a:t>
            </a:r>
            <a:r>
              <a:rPr lang="fr-CA" sz="2000" b="1" dirty="0" err="1"/>
              <a:t>Labonté</a:t>
            </a:r>
            <a:r>
              <a:rPr lang="fr-CA" sz="2000" b="1" dirty="0"/>
              <a:t>	</a:t>
            </a:r>
            <a:r>
              <a:rPr lang="fr-CA" sz="2000" b="1" dirty="0" smtClean="0"/>
              <a:t>	Lucette </a:t>
            </a:r>
            <a:r>
              <a:rPr lang="fr-CA" sz="2000" b="1" dirty="0"/>
              <a:t>Lamothe</a:t>
            </a:r>
          </a:p>
          <a:p>
            <a:r>
              <a:rPr lang="fr-CA" sz="2000" b="1" dirty="0"/>
              <a:t>Bruno </a:t>
            </a:r>
            <a:r>
              <a:rPr lang="fr-CA" sz="2000" b="1" dirty="0" err="1"/>
              <a:t>Goyette</a:t>
            </a:r>
            <a:r>
              <a:rPr lang="fr-CA" sz="2000" b="1" dirty="0"/>
              <a:t>						</a:t>
            </a:r>
            <a:r>
              <a:rPr lang="fr-CA" sz="2000" b="1" dirty="0" err="1"/>
              <a:t>Waleston</a:t>
            </a:r>
            <a:r>
              <a:rPr lang="fr-CA" sz="2000" b="1" dirty="0"/>
              <a:t> </a:t>
            </a:r>
            <a:r>
              <a:rPr lang="fr-CA" sz="2000" b="1" dirty="0" err="1"/>
              <a:t>Labonté</a:t>
            </a:r>
            <a:endParaRPr lang="fr-CA" sz="2000" b="1" dirty="0"/>
          </a:p>
          <a:p>
            <a:r>
              <a:rPr lang="fr-CA" sz="2000" b="1" dirty="0"/>
              <a:t>Suzanne and Gilles Brunet		</a:t>
            </a:r>
            <a:r>
              <a:rPr lang="fr-CA" sz="2000" b="1" dirty="0" smtClean="0"/>
              <a:t>	Guy </a:t>
            </a:r>
            <a:r>
              <a:rPr lang="fr-CA" sz="2000" b="1" dirty="0"/>
              <a:t>Rochon et Rachel </a:t>
            </a:r>
            <a:r>
              <a:rPr lang="fr-CA" sz="2000" b="1" dirty="0" err="1"/>
              <a:t>Béchard</a:t>
            </a:r>
            <a:r>
              <a:rPr lang="fr-CA" sz="2000" b="1" dirty="0"/>
              <a:t>-Rochon</a:t>
            </a:r>
          </a:p>
          <a:p>
            <a:r>
              <a:rPr lang="fr-CA" sz="2000" b="1" dirty="0"/>
              <a:t>Vincent Gravel					</a:t>
            </a:r>
            <a:r>
              <a:rPr lang="fr-CA" sz="2000" b="1" dirty="0" err="1" smtClean="0"/>
              <a:t>Eliane</a:t>
            </a:r>
            <a:r>
              <a:rPr lang="fr-CA" sz="2000" b="1" dirty="0" smtClean="0"/>
              <a:t> </a:t>
            </a:r>
            <a:r>
              <a:rPr lang="fr-CA" sz="2000" b="1" dirty="0" err="1"/>
              <a:t>Labonté</a:t>
            </a:r>
            <a:r>
              <a:rPr lang="fr-CA" sz="2000" b="1" dirty="0"/>
              <a:t>-Bernier </a:t>
            </a:r>
          </a:p>
          <a:p>
            <a:r>
              <a:rPr lang="fr-CA" sz="2000" b="1" dirty="0"/>
              <a:t>Michael </a:t>
            </a:r>
            <a:r>
              <a:rPr lang="fr-CA" sz="2000" b="1" dirty="0" err="1"/>
              <a:t>Huddart</a:t>
            </a:r>
            <a:r>
              <a:rPr lang="fr-CA" sz="2000" b="1" dirty="0"/>
              <a:t>					</a:t>
            </a:r>
            <a:r>
              <a:rPr lang="fr-CA" sz="2000" b="1" dirty="0" err="1"/>
              <a:t>Waleston</a:t>
            </a:r>
            <a:r>
              <a:rPr lang="fr-CA" sz="2000" b="1" dirty="0"/>
              <a:t> </a:t>
            </a:r>
            <a:r>
              <a:rPr lang="fr-CA" sz="2000" b="1" dirty="0" err="1"/>
              <a:t>Labonté</a:t>
            </a:r>
            <a:endParaRPr lang="fr-CA" sz="2000" b="1" dirty="0"/>
          </a:p>
          <a:p>
            <a:r>
              <a:rPr lang="fr-CA" sz="2000" b="1" dirty="0" err="1"/>
              <a:t>Mérianne</a:t>
            </a:r>
            <a:r>
              <a:rPr lang="fr-CA" sz="2000" b="1" dirty="0"/>
              <a:t> Latour					Suzanne Wright</a:t>
            </a:r>
          </a:p>
          <a:p>
            <a:r>
              <a:rPr lang="fr-CA" sz="2000" b="1" dirty="0"/>
              <a:t>Claude and Shirley Grenier		</a:t>
            </a:r>
            <a:r>
              <a:rPr lang="fr-CA" sz="2000" b="1" dirty="0" err="1"/>
              <a:t>Tracie</a:t>
            </a:r>
            <a:r>
              <a:rPr lang="fr-CA" sz="2000" b="1" dirty="0"/>
              <a:t> </a:t>
            </a:r>
            <a:r>
              <a:rPr lang="fr-CA" sz="2000" b="1" dirty="0" smtClean="0"/>
              <a:t>Faubert</a:t>
            </a:r>
          </a:p>
          <a:p>
            <a:r>
              <a:rPr lang="fr-CA" sz="2000" b="1" dirty="0" smtClean="0"/>
              <a:t>Patrick Phelan						Chris &amp; Céline </a:t>
            </a:r>
            <a:r>
              <a:rPr lang="fr-CA" sz="2000" b="1" dirty="0" err="1" smtClean="0"/>
              <a:t>McCuaig</a:t>
            </a:r>
            <a:endParaRPr lang="fr-CA" sz="2000" b="1" dirty="0" smtClean="0"/>
          </a:p>
          <a:p>
            <a:r>
              <a:rPr lang="fr-CA" sz="2000" b="1" dirty="0" smtClean="0"/>
              <a:t>Patrick Phelan						Cécile Michaud</a:t>
            </a:r>
            <a:endParaRPr lang="fr-CA" sz="2000" b="1" dirty="0" smtClean="0">
              <a:solidFill>
                <a:schemeClr val="accent6">
                  <a:lumMod val="50000"/>
                </a:schemeClr>
              </a:solidFill>
            </a:endParaRPr>
          </a:p>
        </p:txBody>
      </p:sp>
      <p:sp>
        <p:nvSpPr>
          <p:cNvPr id="3" name="Rectangle 2"/>
          <p:cNvSpPr/>
          <p:nvPr/>
        </p:nvSpPr>
        <p:spPr>
          <a:xfrm>
            <a:off x="2267891" y="748022"/>
            <a:ext cx="6851555" cy="523220"/>
          </a:xfrm>
          <a:prstGeom prst="rect">
            <a:avLst/>
          </a:prstGeom>
        </p:spPr>
        <p:txBody>
          <a:bodyPr wrap="none">
            <a:spAutoFit/>
          </a:bodyPr>
          <a:lstStyle/>
          <a:p>
            <a:pPr algn="ctr"/>
            <a:r>
              <a:rPr lang="fr-CA" sz="2800" b="1" dirty="0" smtClean="0">
                <a:solidFill>
                  <a:schemeClr val="accent2"/>
                </a:solidFill>
              </a:rPr>
              <a:t>Donations of $100 and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$1,000</a:t>
            </a:r>
            <a:endParaRPr lang="fr-CA" sz="2800" b="1" dirty="0">
              <a:solidFill>
                <a:schemeClr val="accent2"/>
              </a:solidFill>
            </a:endParaRPr>
          </a:p>
        </p:txBody>
      </p:sp>
    </p:spTree>
    <p:extLst>
      <p:ext uri="{BB962C8B-B14F-4D97-AF65-F5344CB8AC3E}">
        <p14:creationId xmlns:p14="http://schemas.microsoft.com/office/powerpoint/2010/main" val="406280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017" y="439350"/>
            <a:ext cx="6808274" cy="523220"/>
          </a:xfrm>
          <a:prstGeom prst="rect">
            <a:avLst/>
          </a:prstGeom>
        </p:spPr>
        <p:txBody>
          <a:bodyPr wrap="none">
            <a:spAutoFit/>
          </a:bodyPr>
          <a:lstStyle/>
          <a:p>
            <a:pPr algn="ctr"/>
            <a:r>
              <a:rPr lang="fr-CA" sz="2800" b="1" dirty="0" smtClean="0">
                <a:solidFill>
                  <a:schemeClr val="accent2"/>
                </a:solidFill>
              </a:rPr>
              <a:t>Donations of $100 $ or </a:t>
            </a:r>
            <a:r>
              <a:rPr lang="fr-CA" sz="2800" b="1" dirty="0" err="1" smtClean="0">
                <a:solidFill>
                  <a:schemeClr val="accent2"/>
                </a:solidFill>
              </a:rPr>
              <a:t>less</a:t>
            </a:r>
            <a:r>
              <a:rPr lang="fr-CA" sz="2800" b="1" dirty="0" smtClean="0">
                <a:solidFill>
                  <a:schemeClr val="accent2"/>
                </a:solidFill>
              </a:rPr>
              <a:t> </a:t>
            </a:r>
            <a:r>
              <a:rPr lang="fr-CA" sz="2800" b="1" dirty="0" err="1" smtClean="0">
                <a:solidFill>
                  <a:schemeClr val="accent2"/>
                </a:solidFill>
              </a:rPr>
              <a:t>than</a:t>
            </a:r>
            <a:r>
              <a:rPr lang="fr-CA" sz="2800" b="1" dirty="0" smtClean="0">
                <a:solidFill>
                  <a:schemeClr val="accent2"/>
                </a:solidFill>
              </a:rPr>
              <a:t> $1 000</a:t>
            </a:r>
            <a:endParaRPr lang="fr-CA" sz="2800" b="1" dirty="0">
              <a:solidFill>
                <a:schemeClr val="accent2"/>
              </a:solidFill>
            </a:endParaRPr>
          </a:p>
        </p:txBody>
      </p:sp>
      <p:sp>
        <p:nvSpPr>
          <p:cNvPr id="3" name="TextBox 2"/>
          <p:cNvSpPr txBox="1"/>
          <p:nvPr/>
        </p:nvSpPr>
        <p:spPr>
          <a:xfrm>
            <a:off x="543698" y="1087394"/>
            <a:ext cx="11133436" cy="6001643"/>
          </a:xfrm>
          <a:prstGeom prst="rect">
            <a:avLst/>
          </a:prstGeom>
          <a:noFill/>
        </p:spPr>
        <p:txBody>
          <a:bodyPr wrap="square" rtlCol="0">
            <a:spAutoFit/>
          </a:bodyPr>
          <a:lstStyle/>
          <a:p>
            <a:r>
              <a:rPr lang="fr-CA" sz="2400" b="1" dirty="0" smtClean="0">
                <a:solidFill>
                  <a:schemeClr val="bg1"/>
                </a:solidFill>
              </a:rPr>
              <a:t>2021</a:t>
            </a:r>
          </a:p>
          <a:p>
            <a:endParaRPr lang="fr-CA" sz="2000" b="1" dirty="0"/>
          </a:p>
          <a:p>
            <a:r>
              <a:rPr lang="fr-CA" sz="2000" b="1" dirty="0" smtClean="0"/>
              <a:t>Suzanne Brunet				Tyler &amp; Louise Thomson			Guy &amp; Suzanne Boivin</a:t>
            </a:r>
          </a:p>
          <a:p>
            <a:r>
              <a:rPr lang="fr-CA" sz="2000" b="1" dirty="0" smtClean="0"/>
              <a:t>Jean-Yves &amp; Nicole Leblanc	John &amp; </a:t>
            </a:r>
            <a:r>
              <a:rPr lang="fr-CA" sz="2000" b="1" dirty="0" err="1" smtClean="0"/>
              <a:t>Dianne</a:t>
            </a:r>
            <a:r>
              <a:rPr lang="fr-CA" sz="2000" b="1" dirty="0" smtClean="0"/>
              <a:t> Wood				Yvette </a:t>
            </a:r>
            <a:r>
              <a:rPr lang="fr-CA" sz="2000" b="1" dirty="0" err="1" smtClean="0"/>
              <a:t>Keat</a:t>
            </a:r>
            <a:endParaRPr lang="fr-CA" sz="2000" b="1" dirty="0" smtClean="0"/>
          </a:p>
          <a:p>
            <a:r>
              <a:rPr lang="fr-CA" sz="2000" b="1" dirty="0" smtClean="0"/>
              <a:t>Hélène (Gervais) Gillissie		</a:t>
            </a:r>
            <a:r>
              <a:rPr lang="fr-CA" sz="2000" b="1" dirty="0" err="1" smtClean="0"/>
              <a:t>Community</a:t>
            </a:r>
            <a:r>
              <a:rPr lang="fr-CA" sz="2000" b="1" dirty="0" smtClean="0"/>
              <a:t> Club </a:t>
            </a:r>
            <a:r>
              <a:rPr lang="fr-CA" sz="2000" b="1" dirty="0" err="1" smtClean="0"/>
              <a:t>Canteen</a:t>
            </a:r>
            <a:r>
              <a:rPr lang="fr-CA" sz="2000" b="1" dirty="0" smtClean="0"/>
              <a:t>		OPG-Abitibi Canyon</a:t>
            </a:r>
            <a:endParaRPr lang="fr-CA" sz="2000" b="1" dirty="0"/>
          </a:p>
          <a:p>
            <a:r>
              <a:rPr lang="fr-CA" sz="2000" b="1" dirty="0" err="1" smtClean="0"/>
              <a:t>Elise</a:t>
            </a:r>
            <a:r>
              <a:rPr lang="fr-CA" sz="2000" b="1" dirty="0" smtClean="0"/>
              <a:t> &amp; Alain Corbin			Tina &amp; Patrick </a:t>
            </a:r>
            <a:r>
              <a:rPr lang="fr-CA" sz="2000" b="1" dirty="0" err="1" smtClean="0"/>
              <a:t>Rainville</a:t>
            </a:r>
            <a:r>
              <a:rPr lang="fr-CA" sz="2000" b="1" dirty="0" smtClean="0"/>
              <a:t>				Luc </a:t>
            </a:r>
            <a:r>
              <a:rPr lang="fr-CA" sz="2000" b="1" dirty="0" err="1" smtClean="0"/>
              <a:t>Filion</a:t>
            </a:r>
            <a:endParaRPr lang="fr-CA" sz="2000" b="1" dirty="0" smtClean="0"/>
          </a:p>
          <a:p>
            <a:r>
              <a:rPr lang="fr-CA" sz="2000" b="1" dirty="0" smtClean="0"/>
              <a:t>Ghislaine Clarke				Suzanne &amp; Guy Boivin				Claude Goulet</a:t>
            </a:r>
          </a:p>
          <a:p>
            <a:r>
              <a:rPr lang="fr-CA" sz="2000" b="1" dirty="0" smtClean="0"/>
              <a:t>Suzanne  Wiggins				Nicole Gagné						Marc St-Jean</a:t>
            </a:r>
          </a:p>
          <a:p>
            <a:r>
              <a:rPr lang="fr-CA" sz="2000" b="1" dirty="0" smtClean="0"/>
              <a:t>Renald Cousineau				Lina Arseneault					Bernard Boulanger</a:t>
            </a:r>
          </a:p>
          <a:p>
            <a:r>
              <a:rPr lang="fr-CA" sz="2000" b="1" dirty="0" smtClean="0"/>
              <a:t>Anonymous					Anonymous						Denis Brûlé</a:t>
            </a:r>
          </a:p>
          <a:p>
            <a:r>
              <a:rPr lang="fr-CA" sz="2000" b="1" dirty="0" err="1" smtClean="0"/>
              <a:t>Marg</a:t>
            </a:r>
            <a:r>
              <a:rPr lang="fr-CA" sz="2000" b="1" dirty="0" smtClean="0"/>
              <a:t> Bizier						France </a:t>
            </a:r>
            <a:r>
              <a:rPr lang="fr-CA" sz="2000" b="1" dirty="0" err="1" smtClean="0"/>
              <a:t>Bidal</a:t>
            </a:r>
            <a:r>
              <a:rPr lang="fr-CA" sz="2000" b="1" dirty="0" smtClean="0"/>
              <a:t>						Jean </a:t>
            </a:r>
            <a:r>
              <a:rPr lang="fr-CA" sz="2000" b="1" dirty="0" err="1" smtClean="0"/>
              <a:t>Filion</a:t>
            </a:r>
            <a:endParaRPr lang="fr-CA" sz="2000" b="1" dirty="0" smtClean="0"/>
          </a:p>
          <a:p>
            <a:r>
              <a:rPr lang="fr-CA" sz="2000" b="1" dirty="0" smtClean="0"/>
              <a:t>Micheline Harrison				Marielle Cousineau				Hélène (Gervais) Gillissie</a:t>
            </a:r>
          </a:p>
          <a:p>
            <a:r>
              <a:rPr lang="fr-CA" sz="2000" b="1" dirty="0" err="1" smtClean="0"/>
              <a:t>Family</a:t>
            </a:r>
            <a:r>
              <a:rPr lang="fr-CA" sz="2000" b="1" dirty="0" smtClean="0"/>
              <a:t> of Gérard et Roselyne </a:t>
            </a:r>
            <a:r>
              <a:rPr lang="fr-CA" sz="2000" b="1" dirty="0" err="1" smtClean="0"/>
              <a:t>Filion</a:t>
            </a:r>
            <a:r>
              <a:rPr lang="fr-CA" sz="2000" b="1" dirty="0" smtClean="0"/>
              <a:t>								</a:t>
            </a:r>
            <a:r>
              <a:rPr lang="fr-CA" sz="2000" b="1" dirty="0" err="1" smtClean="0"/>
              <a:t>Gaetan</a:t>
            </a:r>
            <a:r>
              <a:rPr lang="fr-CA" sz="2000" b="1" dirty="0" smtClean="0"/>
              <a:t> Mercier</a:t>
            </a:r>
          </a:p>
          <a:p>
            <a:r>
              <a:rPr lang="fr-CA" sz="2000" b="1" dirty="0" smtClean="0"/>
              <a:t>Pierre Brûlé						</a:t>
            </a:r>
            <a:r>
              <a:rPr lang="fr-CA" sz="2000" b="1" dirty="0" err="1" smtClean="0"/>
              <a:t>Family</a:t>
            </a:r>
            <a:r>
              <a:rPr lang="fr-CA" sz="2000" b="1" dirty="0" smtClean="0"/>
              <a:t> of Gérard et Roselyne </a:t>
            </a:r>
            <a:r>
              <a:rPr lang="fr-CA" sz="2000" b="1" dirty="0" err="1" smtClean="0"/>
              <a:t>Filion</a:t>
            </a:r>
            <a:endParaRPr lang="fr-CA" sz="2000" b="1" dirty="0" smtClean="0"/>
          </a:p>
          <a:p>
            <a:r>
              <a:rPr lang="fr-CA" sz="2000" b="1" dirty="0" err="1" smtClean="0"/>
              <a:t>Family</a:t>
            </a:r>
            <a:r>
              <a:rPr lang="fr-CA" sz="2000" b="1" dirty="0" smtClean="0"/>
              <a:t> of Gérard et Roselyne </a:t>
            </a:r>
            <a:r>
              <a:rPr lang="fr-CA" sz="2000" b="1" dirty="0" err="1" smtClean="0"/>
              <a:t>Filion</a:t>
            </a:r>
            <a:r>
              <a:rPr lang="fr-CA" sz="2000" b="1" dirty="0" smtClean="0"/>
              <a:t>								Eleanor Cousineau	</a:t>
            </a:r>
          </a:p>
          <a:p>
            <a:r>
              <a:rPr lang="fr-CA" sz="2000" b="1" dirty="0" smtClean="0"/>
              <a:t>Lina Arseneault				David &amp; Margaret </a:t>
            </a:r>
            <a:r>
              <a:rPr lang="fr-CA" sz="2000" b="1" dirty="0" err="1" smtClean="0"/>
              <a:t>Pachota</a:t>
            </a:r>
            <a:r>
              <a:rPr lang="fr-CA" sz="2000" b="1" dirty="0" smtClean="0"/>
              <a:t>		Denis Lasalle</a:t>
            </a:r>
          </a:p>
          <a:p>
            <a:r>
              <a:rPr lang="fr-CA" sz="2000" b="1" dirty="0" smtClean="0"/>
              <a:t>Thomas Vane					Colette Bédard					Marc Ward</a:t>
            </a:r>
          </a:p>
          <a:p>
            <a:r>
              <a:rPr lang="fr-CA" sz="2000" b="1" dirty="0" smtClean="0"/>
              <a:t>Anonymous					Pauline &amp; Claire Sauvé</a:t>
            </a:r>
          </a:p>
          <a:p>
            <a:r>
              <a:rPr lang="fr-CA" sz="2000" b="1" dirty="0" smtClean="0"/>
              <a:t>	</a:t>
            </a:r>
            <a:endParaRPr lang="fr-CA" sz="2000" b="1" dirty="0"/>
          </a:p>
        </p:txBody>
      </p:sp>
    </p:spTree>
    <p:extLst>
      <p:ext uri="{BB962C8B-B14F-4D97-AF65-F5344CB8AC3E}">
        <p14:creationId xmlns:p14="http://schemas.microsoft.com/office/powerpoint/2010/main" val="109143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879566" y="870858"/>
            <a:ext cx="10559578" cy="5078313"/>
          </a:xfrm>
          <a:prstGeom prst="rect">
            <a:avLst/>
          </a:prstGeom>
          <a:noFill/>
        </p:spPr>
        <p:txBody>
          <a:bodyPr wrap="square" lIns="91440" tIns="45720" rIns="91440" bIns="45720">
            <a:spAutoFit/>
          </a:bodyPr>
          <a:lstStyle/>
          <a:p>
            <a:r>
              <a:rPr lang="en-US" sz="2800" b="1" spc="50" dirty="0" smtClean="0">
                <a:ln w="9525" cmpd="sng">
                  <a:solidFill>
                    <a:schemeClr val="accent1"/>
                  </a:solidFill>
                  <a:prstDash val="solid"/>
                </a:ln>
                <a:solidFill>
                  <a:schemeClr val="accent2"/>
                </a:solidFill>
                <a:effectLst>
                  <a:glow rad="38100">
                    <a:schemeClr val="accent1">
                      <a:alpha val="40000"/>
                    </a:schemeClr>
                  </a:glow>
                </a:effectLst>
              </a:rPr>
              <a:t>History</a:t>
            </a:r>
          </a:p>
          <a:p>
            <a:endParaRPr lang="en-US" sz="2000" b="1" spc="50" dirty="0">
              <a:ln w="9525" cmpd="sng">
                <a:solidFill>
                  <a:schemeClr val="accent1"/>
                </a:solidFill>
                <a:prstDash val="solid"/>
              </a:ln>
              <a:solidFill>
                <a:schemeClr val="accent2"/>
              </a:solidFill>
              <a:effectLst>
                <a:glow rad="38100">
                  <a:schemeClr val="accent1">
                    <a:alpha val="40000"/>
                  </a:schemeClr>
                </a:glow>
              </a:effectLst>
            </a:endParaRPr>
          </a:p>
          <a:p>
            <a:r>
              <a:rPr lang="en-US" sz="2000" b="1" dirty="0">
                <a:solidFill>
                  <a:schemeClr val="accent1"/>
                </a:solidFill>
              </a:rPr>
              <a:t>With a view to answer the capital needs of the Smooth Rock Falls Hospital, in 2013-2014, a group of people </a:t>
            </a:r>
            <a:r>
              <a:rPr lang="en-US" sz="2000" b="1" dirty="0" smtClean="0">
                <a:solidFill>
                  <a:schemeClr val="accent1"/>
                </a:solidFill>
              </a:rPr>
              <a:t>decided </a:t>
            </a:r>
            <a:r>
              <a:rPr lang="en-US" sz="2000" b="1" dirty="0">
                <a:solidFill>
                  <a:schemeClr val="accent1"/>
                </a:solidFill>
              </a:rPr>
              <a:t>to do fundraising activities.  They quickly </a:t>
            </a:r>
            <a:r>
              <a:rPr lang="en-US" sz="2000" b="1" dirty="0" smtClean="0">
                <a:solidFill>
                  <a:schemeClr val="accent1"/>
                </a:solidFill>
              </a:rPr>
              <a:t>realized </a:t>
            </a:r>
            <a:r>
              <a:rPr lang="en-US" sz="2000" b="1" dirty="0">
                <a:solidFill>
                  <a:schemeClr val="accent1"/>
                </a:solidFill>
              </a:rPr>
              <a:t>that in order to obtain various funds, it was preferable to become an incorporated entity.  </a:t>
            </a:r>
          </a:p>
          <a:p>
            <a:endParaRPr lang="en-US" sz="2000" b="1" dirty="0">
              <a:solidFill>
                <a:schemeClr val="accent1"/>
              </a:solidFill>
            </a:endParaRPr>
          </a:p>
          <a:p>
            <a:r>
              <a:rPr lang="en-US" sz="2000" b="1" dirty="0">
                <a:solidFill>
                  <a:schemeClr val="accent1"/>
                </a:solidFill>
              </a:rPr>
              <a:t>A</a:t>
            </a:r>
            <a:r>
              <a:rPr lang="en-US" sz="2000" b="1" dirty="0" smtClean="0">
                <a:solidFill>
                  <a:schemeClr val="accent1"/>
                </a:solidFill>
              </a:rPr>
              <a:t> </a:t>
            </a:r>
            <a:r>
              <a:rPr lang="en-US" sz="2000" b="1" dirty="0">
                <a:solidFill>
                  <a:schemeClr val="accent1"/>
                </a:solidFill>
              </a:rPr>
              <a:t>rather lengthy process to become a charitable organization was started and </a:t>
            </a:r>
            <a:r>
              <a:rPr lang="en-US" sz="2000" b="1">
                <a:solidFill>
                  <a:schemeClr val="accent1"/>
                </a:solidFill>
              </a:rPr>
              <a:t>in </a:t>
            </a:r>
            <a:r>
              <a:rPr lang="en-US" sz="2000" b="1" smtClean="0">
                <a:solidFill>
                  <a:schemeClr val="accent1"/>
                </a:solidFill>
              </a:rPr>
              <a:t>2016 </a:t>
            </a:r>
            <a:r>
              <a:rPr lang="en-US" sz="2000" b="1" dirty="0">
                <a:solidFill>
                  <a:schemeClr val="accent1"/>
                </a:solidFill>
              </a:rPr>
              <a:t>we were incorporated.</a:t>
            </a:r>
          </a:p>
          <a:p>
            <a:pPr algn="just"/>
            <a:endParaRPr lang="en-US" sz="2800" spc="50" dirty="0">
              <a:ln w="9525" cmpd="sng">
                <a:solidFill>
                  <a:schemeClr val="accent1"/>
                </a:solidFill>
                <a:prstDash val="solid"/>
              </a:ln>
              <a:solidFill>
                <a:schemeClr val="accent1"/>
              </a:solidFill>
              <a:effectLst>
                <a:glow rad="38100">
                  <a:schemeClr val="accent1">
                    <a:alpha val="40000"/>
                  </a:schemeClr>
                </a:glow>
              </a:effectLst>
            </a:endParaRPr>
          </a:p>
          <a:p>
            <a:pPr algn="just"/>
            <a:r>
              <a:rPr lang="en-US" sz="2800" b="1" spc="50" dirty="0" smtClean="0">
                <a:ln w="9525" cmpd="sng">
                  <a:solidFill>
                    <a:schemeClr val="accent1"/>
                  </a:solidFill>
                  <a:prstDash val="solid"/>
                </a:ln>
                <a:solidFill>
                  <a:schemeClr val="accent2">
                    <a:lumMod val="75000"/>
                  </a:schemeClr>
                </a:solidFill>
                <a:effectLst>
                  <a:glow rad="38100">
                    <a:schemeClr val="accent1">
                      <a:alpha val="40000"/>
                    </a:schemeClr>
                  </a:glow>
                </a:effectLst>
              </a:rPr>
              <a:t>Founding Members </a:t>
            </a:r>
            <a:r>
              <a:rPr lang="en-US" sz="2800" spc="50" dirty="0" smtClean="0">
                <a:ln w="9525" cmpd="sng">
                  <a:solidFill>
                    <a:schemeClr val="accent1"/>
                  </a:solidFill>
                  <a:prstDash val="solid"/>
                </a:ln>
                <a:solidFill>
                  <a:schemeClr val="accent1">
                    <a:lumMod val="50000"/>
                  </a:schemeClr>
                </a:solidFill>
                <a:effectLst>
                  <a:glow rad="38100">
                    <a:schemeClr val="accent1">
                      <a:alpha val="40000"/>
                    </a:schemeClr>
                  </a:glow>
                </a:effectLst>
              </a:rPr>
              <a:t>: </a:t>
            </a:r>
            <a:r>
              <a:rPr lang="en-US" sz="2000" spc="50" dirty="0" err="1" smtClean="0">
                <a:ln w="9525" cmpd="sng">
                  <a:solidFill>
                    <a:schemeClr val="accent1"/>
                  </a:solidFill>
                  <a:prstDash val="solid"/>
                </a:ln>
                <a:solidFill>
                  <a:schemeClr val="accent1"/>
                </a:solidFill>
                <a:effectLst>
                  <a:glow rad="38100">
                    <a:schemeClr val="accent1">
                      <a:alpha val="40000"/>
                    </a:schemeClr>
                  </a:glow>
                </a:effectLst>
              </a:rPr>
              <a:t>Marielle</a:t>
            </a:r>
            <a:r>
              <a:rPr lang="en-US" sz="2000" spc="50" dirty="0" smtClean="0">
                <a:ln w="9525" cmpd="sng">
                  <a:solidFill>
                    <a:schemeClr val="accent1"/>
                  </a:solidFill>
                  <a:prstDash val="solid"/>
                </a:ln>
                <a:solidFill>
                  <a:schemeClr val="accent1"/>
                </a:solidFill>
                <a:effectLst>
                  <a:glow rad="38100">
                    <a:schemeClr val="accent1">
                      <a:alpha val="40000"/>
                    </a:schemeClr>
                  </a:glow>
                </a:effectLst>
              </a:rPr>
              <a:t> Cousineau, Chantal Tessier,</a:t>
            </a:r>
          </a:p>
          <a:p>
            <a:pPr algn="just"/>
            <a:r>
              <a:rPr lang="en-US" sz="2000" spc="50" dirty="0" smtClean="0">
                <a:ln w="9525" cmpd="sng">
                  <a:solidFill>
                    <a:schemeClr val="accent1"/>
                  </a:solidFill>
                  <a:prstDash val="solid"/>
                </a:ln>
                <a:solidFill>
                  <a:schemeClr val="accent1"/>
                </a:solidFill>
                <a:effectLst>
                  <a:glow rad="38100">
                    <a:schemeClr val="accent1">
                      <a:alpha val="40000"/>
                    </a:schemeClr>
                  </a:glow>
                </a:effectLst>
              </a:rPr>
              <a:t> Melonie Loubert, Wayne McGee, </a:t>
            </a:r>
            <a:r>
              <a:rPr lang="en-US" sz="2000" spc="50" dirty="0" smtClean="0">
                <a:ln w="9525" cmpd="sng">
                  <a:solidFill>
                    <a:schemeClr val="accent1"/>
                  </a:solidFill>
                  <a:prstDash val="solid"/>
                </a:ln>
                <a:solidFill>
                  <a:schemeClr val="accent1">
                    <a:lumMod val="50000"/>
                  </a:schemeClr>
                </a:solidFill>
                <a:effectLst>
                  <a:glow rad="38100">
                    <a:schemeClr val="accent1">
                      <a:alpha val="40000"/>
                    </a:schemeClr>
                  </a:glow>
                </a:effectLst>
              </a:rPr>
              <a:t>Fabien Hébert</a:t>
            </a:r>
          </a:p>
          <a:p>
            <a:pPr algn="just"/>
            <a:endParaRPr lang="en-US" sz="2000" cap="none" spc="50" dirty="0" smtClean="0">
              <a:ln w="9525" cmpd="sng">
                <a:solidFill>
                  <a:schemeClr val="accent1"/>
                </a:solidFill>
                <a:prstDash val="solid"/>
              </a:ln>
              <a:solidFill>
                <a:schemeClr val="accent1">
                  <a:lumMod val="50000"/>
                </a:schemeClr>
              </a:solidFill>
              <a:effectLst>
                <a:glow rad="38100">
                  <a:schemeClr val="accent1">
                    <a:alpha val="40000"/>
                  </a:schemeClr>
                </a:glow>
              </a:effectLst>
            </a:endParaRPr>
          </a:p>
          <a:p>
            <a:pPr algn="just"/>
            <a:endParaRPr lang="en-US" sz="2000"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just"/>
            <a:endParaRPr lang="en-US" sz="2000" cap="none"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64371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3517" y="439350"/>
            <a:ext cx="6061275" cy="523220"/>
          </a:xfrm>
          <a:prstGeom prst="rect">
            <a:avLst/>
          </a:prstGeom>
        </p:spPr>
        <p:txBody>
          <a:bodyPr wrap="none">
            <a:spAutoFit/>
          </a:bodyPr>
          <a:lstStyle/>
          <a:p>
            <a:pPr algn="ctr"/>
            <a:r>
              <a:rPr lang="fr-CA" sz="2800" b="1" dirty="0" smtClean="0">
                <a:solidFill>
                  <a:schemeClr val="accent2"/>
                </a:solidFill>
              </a:rPr>
              <a:t>Dons de 100$ et moins que 1 000$</a:t>
            </a:r>
            <a:endParaRPr lang="fr-CA" sz="2800" b="1" dirty="0">
              <a:solidFill>
                <a:schemeClr val="accent2"/>
              </a:solidFill>
            </a:endParaRPr>
          </a:p>
        </p:txBody>
      </p:sp>
      <p:sp>
        <p:nvSpPr>
          <p:cNvPr id="3" name="TextBox 2"/>
          <p:cNvSpPr txBox="1"/>
          <p:nvPr/>
        </p:nvSpPr>
        <p:spPr>
          <a:xfrm>
            <a:off x="580768" y="1124464"/>
            <a:ext cx="11133436" cy="6001643"/>
          </a:xfrm>
          <a:prstGeom prst="rect">
            <a:avLst/>
          </a:prstGeom>
          <a:noFill/>
        </p:spPr>
        <p:txBody>
          <a:bodyPr wrap="square" rtlCol="0">
            <a:spAutoFit/>
          </a:bodyPr>
          <a:lstStyle/>
          <a:p>
            <a:r>
              <a:rPr lang="fr-CA" sz="2400" b="1" dirty="0" smtClean="0">
                <a:solidFill>
                  <a:schemeClr val="bg1"/>
                </a:solidFill>
              </a:rPr>
              <a:t>2022</a:t>
            </a:r>
          </a:p>
          <a:p>
            <a:r>
              <a:rPr lang="fr-CA" sz="2000" b="1" dirty="0"/>
              <a:t>Anita &amp; Ronald Rochon			Patricia &amp; Michel </a:t>
            </a:r>
            <a:r>
              <a:rPr lang="fr-CA" sz="2000" b="1" dirty="0" err="1"/>
              <a:t>Dubord</a:t>
            </a:r>
            <a:r>
              <a:rPr lang="fr-CA" sz="2000" b="1" dirty="0"/>
              <a:t>			Lina Arseneault</a:t>
            </a:r>
          </a:p>
          <a:p>
            <a:r>
              <a:rPr lang="fr-CA" sz="2000" b="1" dirty="0"/>
              <a:t>Patrick Phelan						David &amp; Margaret </a:t>
            </a:r>
            <a:r>
              <a:rPr lang="fr-CA" sz="2000" b="1" dirty="0" err="1"/>
              <a:t>Pachota</a:t>
            </a:r>
            <a:r>
              <a:rPr lang="fr-CA" sz="2000" b="1" dirty="0"/>
              <a:t>		Lucienne Bernier </a:t>
            </a:r>
          </a:p>
          <a:p>
            <a:r>
              <a:rPr lang="fr-CA" sz="2000" b="1" dirty="0"/>
              <a:t>Patricia &amp; Michel </a:t>
            </a:r>
            <a:r>
              <a:rPr lang="fr-CA" sz="2000" b="1" dirty="0" err="1"/>
              <a:t>Dubord</a:t>
            </a:r>
            <a:r>
              <a:rPr lang="fr-CA" sz="2000" b="1" dirty="0"/>
              <a:t>			Guy Rochon						Diane Papineau</a:t>
            </a:r>
          </a:p>
          <a:p>
            <a:r>
              <a:rPr lang="fr-CA" sz="2000" b="1" dirty="0"/>
              <a:t>Alayne &amp; Jean-Marie Couture	Mariette &amp; Léonce Fortin			Hélène Ménard</a:t>
            </a:r>
          </a:p>
          <a:p>
            <a:r>
              <a:rPr lang="fr-CA" sz="2000" b="1" dirty="0"/>
              <a:t>Chantal Marchand				Deborah Foster					Claude Goulet	</a:t>
            </a:r>
          </a:p>
          <a:p>
            <a:r>
              <a:rPr lang="fr-CA" sz="2000" b="1" dirty="0"/>
              <a:t>Yvon Bernard						Stella Drolet						Madeleine Gravel</a:t>
            </a:r>
          </a:p>
          <a:p>
            <a:r>
              <a:rPr lang="fr-CA" sz="2000" b="1" dirty="0" err="1"/>
              <a:t>Town</a:t>
            </a:r>
            <a:r>
              <a:rPr lang="fr-CA" sz="2000" b="1" dirty="0"/>
              <a:t> of </a:t>
            </a:r>
            <a:r>
              <a:rPr lang="fr-CA" sz="2000" b="1" dirty="0" err="1"/>
              <a:t>Smooth</a:t>
            </a:r>
            <a:r>
              <a:rPr lang="fr-CA" sz="2000" b="1" dirty="0"/>
              <a:t> Rock </a:t>
            </a:r>
            <a:r>
              <a:rPr lang="fr-CA" sz="2000" b="1" dirty="0" err="1"/>
              <a:t>Falls</a:t>
            </a:r>
            <a:r>
              <a:rPr lang="fr-CA" sz="2000" b="1" dirty="0"/>
              <a:t>		</a:t>
            </a:r>
            <a:r>
              <a:rPr lang="fr-CA" sz="2000" b="1" dirty="0" err="1"/>
              <a:t>Mérianne</a:t>
            </a:r>
            <a:r>
              <a:rPr lang="fr-CA" sz="2000" b="1" dirty="0"/>
              <a:t> Latour					Yvon St-Pierre</a:t>
            </a:r>
          </a:p>
          <a:p>
            <a:r>
              <a:rPr lang="fr-CA" sz="2000" b="1" dirty="0"/>
              <a:t>Terry &amp; </a:t>
            </a:r>
            <a:r>
              <a:rPr lang="fr-CA" sz="2000" b="1" dirty="0" err="1"/>
              <a:t>Mavis</a:t>
            </a:r>
            <a:r>
              <a:rPr lang="fr-CA" sz="2000" b="1" dirty="0"/>
              <a:t> </a:t>
            </a:r>
            <a:r>
              <a:rPr lang="fr-CA" sz="2000" b="1" dirty="0" err="1"/>
              <a:t>Pinkney</a:t>
            </a:r>
            <a:r>
              <a:rPr lang="fr-CA" sz="2000" b="1" dirty="0"/>
              <a:t>				Université de Hearst /</a:t>
            </a:r>
            <a:r>
              <a:rPr lang="fr-CA" sz="2000" b="1" dirty="0" err="1"/>
              <a:t>Innovanor</a:t>
            </a:r>
            <a:endParaRPr lang="fr-CA" sz="2000" b="1" dirty="0"/>
          </a:p>
          <a:p>
            <a:r>
              <a:rPr lang="fr-CA" sz="2000" b="1" dirty="0"/>
              <a:t>Laurie &amp; Lorraine </a:t>
            </a:r>
            <a:r>
              <a:rPr lang="fr-CA" sz="2000" b="1" dirty="0" err="1"/>
              <a:t>Breault</a:t>
            </a:r>
            <a:r>
              <a:rPr lang="fr-CA" sz="2000" b="1" dirty="0"/>
              <a:t>			Alexis </a:t>
            </a:r>
            <a:r>
              <a:rPr lang="fr-CA" sz="2000" b="1" dirty="0" err="1"/>
              <a:t>Klimack</a:t>
            </a:r>
            <a:r>
              <a:rPr lang="fr-CA" sz="2000" b="1" dirty="0"/>
              <a:t>						Anonymous</a:t>
            </a:r>
          </a:p>
          <a:p>
            <a:r>
              <a:rPr lang="fr-CA" sz="2000" b="1" dirty="0"/>
              <a:t>Dan &amp; </a:t>
            </a:r>
            <a:r>
              <a:rPr lang="fr-CA" sz="2000" b="1" dirty="0" err="1"/>
              <a:t>Marg</a:t>
            </a:r>
            <a:r>
              <a:rPr lang="fr-CA" sz="2000" b="1" dirty="0"/>
              <a:t> </a:t>
            </a:r>
            <a:r>
              <a:rPr lang="fr-CA" sz="2000" b="1" dirty="0" err="1"/>
              <a:t>Therrien</a:t>
            </a:r>
            <a:r>
              <a:rPr lang="fr-CA" sz="2000" b="1" dirty="0"/>
              <a:t>				Anonymous						Claude Goulet</a:t>
            </a:r>
          </a:p>
          <a:p>
            <a:r>
              <a:rPr lang="fr-CA" sz="2000" b="1" dirty="0"/>
              <a:t>Theresa Roberts					Anonymous						Suzanne Martin</a:t>
            </a:r>
          </a:p>
          <a:p>
            <a:r>
              <a:rPr lang="fr-CA" sz="2000" b="1" dirty="0"/>
              <a:t>Irène Gravel						Edmonde </a:t>
            </a:r>
            <a:r>
              <a:rPr lang="fr-CA" sz="2000" b="1" dirty="0" err="1"/>
              <a:t>Guindon</a:t>
            </a:r>
            <a:r>
              <a:rPr lang="fr-CA" sz="2000" b="1" dirty="0"/>
              <a:t>				Solange </a:t>
            </a:r>
            <a:r>
              <a:rPr lang="fr-CA" sz="2000" b="1" dirty="0" err="1"/>
              <a:t>McNeely</a:t>
            </a:r>
            <a:endParaRPr lang="fr-CA" sz="2000" b="1" dirty="0"/>
          </a:p>
          <a:p>
            <a:r>
              <a:rPr lang="fr-CA" sz="2000" b="1" dirty="0"/>
              <a:t>Cercle Ste Thérèse de l’enfant Jésus									Claude Goulet</a:t>
            </a:r>
          </a:p>
          <a:p>
            <a:r>
              <a:rPr lang="fr-CA" sz="2000" b="1" dirty="0"/>
              <a:t>Clara &amp; </a:t>
            </a:r>
            <a:r>
              <a:rPr lang="fr-CA" sz="2000" b="1" dirty="0" err="1"/>
              <a:t>Emile</a:t>
            </a:r>
            <a:r>
              <a:rPr lang="fr-CA" sz="2000" b="1" dirty="0"/>
              <a:t> Jacques			George Long						Diane Richard</a:t>
            </a:r>
          </a:p>
          <a:p>
            <a:r>
              <a:rPr lang="fr-CA" sz="2000" b="1" dirty="0"/>
              <a:t>Suzanne &amp; Guy Boivin				Hélène </a:t>
            </a:r>
            <a:r>
              <a:rPr lang="fr-CA" sz="2000" b="1" dirty="0" smtClean="0"/>
              <a:t>Gillissie					Hélène Gillissie</a:t>
            </a:r>
            <a:endParaRPr lang="fr-CA" sz="2000" b="1" dirty="0"/>
          </a:p>
          <a:p>
            <a:r>
              <a:rPr lang="fr-CA" sz="2000" b="1" smtClean="0"/>
              <a:t>Aline </a:t>
            </a:r>
            <a:r>
              <a:rPr lang="fr-CA" sz="2000" b="1" dirty="0" smtClean="0"/>
              <a:t>Ménard						Yvon Bernard</a:t>
            </a:r>
            <a:endParaRPr lang="fr-CA" sz="2000" b="1" dirty="0"/>
          </a:p>
          <a:p>
            <a:r>
              <a:rPr lang="fr-CA" sz="2000" b="1" dirty="0" smtClean="0"/>
              <a:t>			</a:t>
            </a:r>
          </a:p>
          <a:p>
            <a:r>
              <a:rPr lang="fr-CA" sz="2000" b="1" dirty="0"/>
              <a:t>								</a:t>
            </a:r>
          </a:p>
        </p:txBody>
      </p:sp>
    </p:spTree>
    <p:extLst>
      <p:ext uri="{BB962C8B-B14F-4D97-AF65-F5344CB8AC3E}">
        <p14:creationId xmlns:p14="http://schemas.microsoft.com/office/powerpoint/2010/main" val="363496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017" y="439350"/>
            <a:ext cx="6808274" cy="523220"/>
          </a:xfrm>
          <a:prstGeom prst="rect">
            <a:avLst/>
          </a:prstGeom>
        </p:spPr>
        <p:txBody>
          <a:bodyPr wrap="none">
            <a:spAutoFit/>
          </a:bodyPr>
          <a:lstStyle/>
          <a:p>
            <a:pPr algn="ctr"/>
            <a:r>
              <a:rPr lang="fr-CA" sz="2800" b="1" dirty="0">
                <a:solidFill>
                  <a:schemeClr val="accent2"/>
                </a:solidFill>
              </a:rPr>
              <a:t>Donations of $100 $ or </a:t>
            </a:r>
            <a:r>
              <a:rPr lang="fr-CA" sz="2800" b="1" dirty="0" err="1">
                <a:solidFill>
                  <a:schemeClr val="accent2"/>
                </a:solidFill>
              </a:rPr>
              <a:t>less</a:t>
            </a:r>
            <a:r>
              <a:rPr lang="fr-CA" sz="2800" b="1" dirty="0">
                <a:solidFill>
                  <a:schemeClr val="accent2"/>
                </a:solidFill>
              </a:rPr>
              <a:t> </a:t>
            </a:r>
            <a:r>
              <a:rPr lang="fr-CA" sz="2800" b="1" dirty="0" err="1">
                <a:solidFill>
                  <a:schemeClr val="accent2"/>
                </a:solidFill>
              </a:rPr>
              <a:t>than</a:t>
            </a:r>
            <a:r>
              <a:rPr lang="fr-CA" sz="2800" b="1" dirty="0">
                <a:solidFill>
                  <a:schemeClr val="accent2"/>
                </a:solidFill>
              </a:rPr>
              <a:t> $1 </a:t>
            </a:r>
            <a:r>
              <a:rPr lang="fr-CA" sz="2800" b="1" dirty="0" smtClean="0">
                <a:solidFill>
                  <a:schemeClr val="accent2"/>
                </a:solidFill>
              </a:rPr>
              <a:t>000</a:t>
            </a:r>
            <a:endParaRPr lang="fr-CA" sz="2800" b="1" dirty="0">
              <a:solidFill>
                <a:schemeClr val="accent2"/>
              </a:solidFill>
            </a:endParaRPr>
          </a:p>
        </p:txBody>
      </p:sp>
      <p:sp>
        <p:nvSpPr>
          <p:cNvPr id="3" name="TextBox 2"/>
          <p:cNvSpPr txBox="1"/>
          <p:nvPr/>
        </p:nvSpPr>
        <p:spPr>
          <a:xfrm>
            <a:off x="704336" y="1149178"/>
            <a:ext cx="10972799" cy="2000548"/>
          </a:xfrm>
          <a:prstGeom prst="rect">
            <a:avLst/>
          </a:prstGeom>
          <a:noFill/>
        </p:spPr>
        <p:txBody>
          <a:bodyPr wrap="square" rtlCol="0">
            <a:spAutoFit/>
          </a:bodyPr>
          <a:lstStyle/>
          <a:p>
            <a:r>
              <a:rPr lang="fr-CA" sz="2400" b="1" dirty="0" smtClean="0">
                <a:solidFill>
                  <a:schemeClr val="bg1"/>
                </a:solidFill>
              </a:rPr>
              <a:t>2023</a:t>
            </a:r>
          </a:p>
          <a:p>
            <a:r>
              <a:rPr lang="fr-CA" sz="2000" b="1" dirty="0" err="1" smtClean="0"/>
              <a:t>Eliane</a:t>
            </a:r>
            <a:r>
              <a:rPr lang="fr-CA" sz="2000" b="1" dirty="0" smtClean="0"/>
              <a:t> </a:t>
            </a:r>
            <a:r>
              <a:rPr lang="fr-CA" sz="2000" b="1" dirty="0" err="1" smtClean="0"/>
              <a:t>Labonté</a:t>
            </a:r>
            <a:r>
              <a:rPr lang="fr-CA" sz="2000" b="1" dirty="0" smtClean="0"/>
              <a:t> Bernier			Rose Marie Smith</a:t>
            </a:r>
            <a:r>
              <a:rPr lang="fr-CA" sz="2000" b="1" dirty="0"/>
              <a:t>	</a:t>
            </a:r>
            <a:r>
              <a:rPr lang="fr-CA" sz="2000" b="1" dirty="0" smtClean="0"/>
              <a:t>		</a:t>
            </a:r>
            <a:r>
              <a:rPr lang="fr-CA" sz="2000" b="1" dirty="0" err="1" smtClean="0"/>
              <a:t>Stephanie</a:t>
            </a:r>
            <a:r>
              <a:rPr lang="fr-CA" sz="2000" b="1" dirty="0" smtClean="0"/>
              <a:t> Townsend-McKinnon</a:t>
            </a:r>
          </a:p>
          <a:p>
            <a:r>
              <a:rPr lang="fr-CA" sz="2000" b="1" dirty="0" smtClean="0"/>
              <a:t>Michel </a:t>
            </a:r>
            <a:r>
              <a:rPr lang="fr-CA" sz="2000" b="1" dirty="0" err="1" smtClean="0"/>
              <a:t>Brideau</a:t>
            </a:r>
            <a:r>
              <a:rPr lang="fr-CA" sz="2000" b="1" dirty="0" smtClean="0"/>
              <a:t>				Claude Goulet				Anonymous</a:t>
            </a:r>
          </a:p>
          <a:p>
            <a:r>
              <a:rPr lang="fr-CA" sz="2000" b="1" dirty="0" err="1" smtClean="0"/>
              <a:t>Gaetan</a:t>
            </a:r>
            <a:r>
              <a:rPr lang="fr-CA" sz="2000" b="1" dirty="0" smtClean="0"/>
              <a:t> Mercier				Anonymous				Noel Mercier</a:t>
            </a:r>
          </a:p>
          <a:p>
            <a:r>
              <a:rPr lang="fr-CA" sz="2000" b="1" dirty="0" smtClean="0"/>
              <a:t>Ruth Ann Leroux	</a:t>
            </a:r>
            <a:r>
              <a:rPr lang="fr-CA" sz="2000" b="1" dirty="0"/>
              <a:t>			</a:t>
            </a:r>
            <a:r>
              <a:rPr lang="fr-CA" sz="2000" b="1" dirty="0" smtClean="0"/>
              <a:t>Claude Goulet				Margaret&amp; David </a:t>
            </a:r>
            <a:r>
              <a:rPr lang="fr-CA" sz="2000" b="1" dirty="0" err="1" smtClean="0"/>
              <a:t>Pachota</a:t>
            </a:r>
            <a:endParaRPr lang="fr-CA" sz="2000" b="1" dirty="0" smtClean="0"/>
          </a:p>
          <a:p>
            <a:r>
              <a:rPr lang="fr-CA" sz="2000" b="1" dirty="0" smtClean="0"/>
              <a:t>Claude Goulet					La famille </a:t>
            </a:r>
            <a:r>
              <a:rPr lang="fr-CA" sz="2000" b="1" dirty="0" err="1" smtClean="0"/>
              <a:t>Ubald</a:t>
            </a:r>
            <a:r>
              <a:rPr lang="fr-CA" sz="2000" b="1" dirty="0" smtClean="0"/>
              <a:t> </a:t>
            </a:r>
            <a:r>
              <a:rPr lang="fr-CA" sz="2000" b="1" dirty="0" smtClean="0"/>
              <a:t>Mercier	Sue &amp; Guy Boivin</a:t>
            </a:r>
            <a:endParaRPr lang="fr-CA" sz="2000" b="1" dirty="0"/>
          </a:p>
        </p:txBody>
      </p:sp>
    </p:spTree>
    <p:extLst>
      <p:ext uri="{BB962C8B-B14F-4D97-AF65-F5344CB8AC3E}">
        <p14:creationId xmlns:p14="http://schemas.microsoft.com/office/powerpoint/2010/main" val="296520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688" y="556260"/>
            <a:ext cx="5402580" cy="523220"/>
          </a:xfrm>
          <a:prstGeom prst="rect">
            <a:avLst/>
          </a:prstGeom>
          <a:noFill/>
        </p:spPr>
        <p:txBody>
          <a:bodyPr wrap="square" rtlCol="0">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4" name="TextBox 3"/>
          <p:cNvSpPr txBox="1"/>
          <p:nvPr/>
        </p:nvSpPr>
        <p:spPr>
          <a:xfrm>
            <a:off x="731520" y="1188720"/>
            <a:ext cx="10797334" cy="5078313"/>
          </a:xfrm>
          <a:prstGeom prst="rect">
            <a:avLst/>
          </a:prstGeom>
          <a:noFill/>
        </p:spPr>
        <p:txBody>
          <a:bodyPr wrap="square" rtlCol="0">
            <a:spAutoFit/>
          </a:bodyPr>
          <a:lstStyle/>
          <a:p>
            <a:r>
              <a:rPr lang="fr-CA" sz="2400" b="1" dirty="0" smtClean="0">
                <a:solidFill>
                  <a:schemeClr val="accent6">
                    <a:lumMod val="50000"/>
                  </a:schemeClr>
                </a:solidFill>
              </a:rPr>
              <a:t>2017</a:t>
            </a:r>
          </a:p>
          <a:p>
            <a:r>
              <a:rPr lang="fr-CA" sz="2000" b="1" dirty="0" smtClean="0"/>
              <a:t>Marc Couture						Lucie Larche</a:t>
            </a:r>
          </a:p>
          <a:p>
            <a:r>
              <a:rPr lang="fr-CA" sz="2000" b="1" dirty="0" smtClean="0"/>
              <a:t>Léopold Carrier					Doris Dubé</a:t>
            </a:r>
          </a:p>
          <a:p>
            <a:r>
              <a:rPr lang="fr-CA" sz="2000" b="1" dirty="0" smtClean="0"/>
              <a:t>Paul et Roberte Hébert			Sacha-Lee Hébert Cadieux</a:t>
            </a:r>
          </a:p>
          <a:p>
            <a:r>
              <a:rPr lang="fr-CA" sz="2000" b="1" dirty="0" smtClean="0"/>
              <a:t>Chantal Tessier					Suzanne Gravel</a:t>
            </a:r>
          </a:p>
          <a:p>
            <a:r>
              <a:rPr lang="fr-CA" sz="2000" b="1" dirty="0" smtClean="0"/>
              <a:t>Clara Jacques						Leslie et Denis Gagnon</a:t>
            </a:r>
          </a:p>
          <a:p>
            <a:r>
              <a:rPr lang="fr-CA" sz="2000" b="1" dirty="0" smtClean="0"/>
              <a:t>Ken Vane							Léopold Carrier</a:t>
            </a:r>
          </a:p>
          <a:p>
            <a:r>
              <a:rPr lang="fr-CA" sz="2000" b="1" dirty="0" err="1" smtClean="0"/>
              <a:t>Héléne</a:t>
            </a:r>
            <a:r>
              <a:rPr lang="fr-CA" sz="2000" b="1" dirty="0" smtClean="0"/>
              <a:t> et Jean-Guy Poirier		Sheila and Raymond Jacques</a:t>
            </a:r>
          </a:p>
          <a:p>
            <a:r>
              <a:rPr lang="fr-CA" sz="2000" b="1" dirty="0" err="1" smtClean="0"/>
              <a:t>Mavis</a:t>
            </a:r>
            <a:r>
              <a:rPr lang="fr-CA" sz="2000" b="1" dirty="0" smtClean="0"/>
              <a:t> and Terry </a:t>
            </a:r>
            <a:r>
              <a:rPr lang="fr-CA" sz="2000" b="1" dirty="0" err="1" smtClean="0"/>
              <a:t>Pinkney</a:t>
            </a:r>
            <a:r>
              <a:rPr lang="fr-CA" sz="2000" b="1" dirty="0" smtClean="0"/>
              <a:t>			Paul Hébert</a:t>
            </a:r>
          </a:p>
          <a:p>
            <a:r>
              <a:rPr lang="fr-CA" sz="2000" b="1" dirty="0" err="1" smtClean="0"/>
              <a:t>Eliane</a:t>
            </a:r>
            <a:r>
              <a:rPr lang="fr-CA" sz="2000" b="1" dirty="0" smtClean="0"/>
              <a:t> et André Bernier			Suzanne Brunet			</a:t>
            </a:r>
          </a:p>
          <a:p>
            <a:r>
              <a:rPr lang="fr-CA" sz="2000" b="1" dirty="0" smtClean="0"/>
              <a:t>Richard et Lyne Mercier			Carole Cloutier</a:t>
            </a:r>
          </a:p>
          <a:p>
            <a:r>
              <a:rPr lang="fr-CA" sz="2000" b="1" dirty="0" smtClean="0"/>
              <a:t>Suzanne Fraser					Brenda </a:t>
            </a:r>
            <a:r>
              <a:rPr lang="fr-CA" sz="2000" b="1" dirty="0" err="1" smtClean="0"/>
              <a:t>Lebarron</a:t>
            </a:r>
            <a:endParaRPr lang="fr-CA" sz="2000" b="1" dirty="0" smtClean="0"/>
          </a:p>
          <a:p>
            <a:r>
              <a:rPr lang="fr-CA" sz="2000" b="1" dirty="0" smtClean="0"/>
              <a:t>Ian </a:t>
            </a:r>
            <a:r>
              <a:rPr lang="fr-CA" sz="2000" b="1" dirty="0" err="1" smtClean="0"/>
              <a:t>Colaiezzi</a:t>
            </a:r>
            <a:r>
              <a:rPr lang="fr-CA" sz="2000" b="1" dirty="0" smtClean="0"/>
              <a:t>						</a:t>
            </a:r>
            <a:r>
              <a:rPr lang="fr-CA" sz="2000" b="1" dirty="0" err="1" smtClean="0"/>
              <a:t>Marilaine</a:t>
            </a:r>
            <a:r>
              <a:rPr lang="fr-CA" sz="2000" b="1" dirty="0" smtClean="0"/>
              <a:t> Tremblay					</a:t>
            </a:r>
          </a:p>
          <a:p>
            <a:r>
              <a:rPr lang="fr-CA" sz="2000" b="1" dirty="0" smtClean="0"/>
              <a:t>Sam </a:t>
            </a:r>
            <a:r>
              <a:rPr lang="fr-CA" sz="2000" b="1" dirty="0" err="1" smtClean="0"/>
              <a:t>Colaiezzi</a:t>
            </a:r>
            <a:r>
              <a:rPr lang="fr-CA" sz="2000" b="1" dirty="0"/>
              <a:t>	</a:t>
            </a:r>
            <a:r>
              <a:rPr lang="fr-CA" sz="2000" b="1" dirty="0" smtClean="0"/>
              <a:t>					Clara et </a:t>
            </a:r>
            <a:r>
              <a:rPr lang="fr-CA" sz="2000" b="1" dirty="0" err="1" smtClean="0"/>
              <a:t>Emile</a:t>
            </a:r>
            <a:r>
              <a:rPr lang="fr-CA" sz="2000" b="1" dirty="0" smtClean="0"/>
              <a:t> Jacques</a:t>
            </a:r>
          </a:p>
          <a:p>
            <a:r>
              <a:rPr lang="fr-CA" sz="2000" b="1" dirty="0" smtClean="0"/>
              <a:t>Maurice </a:t>
            </a:r>
            <a:r>
              <a:rPr lang="fr-CA" sz="2000" b="1" dirty="0" err="1" smtClean="0"/>
              <a:t>Demeules</a:t>
            </a:r>
            <a:r>
              <a:rPr lang="fr-CA" sz="2000" b="1" dirty="0"/>
              <a:t>	</a:t>
            </a:r>
            <a:r>
              <a:rPr lang="fr-CA" sz="2000" b="1" dirty="0" smtClean="0"/>
              <a:t>			Hélène Poirier</a:t>
            </a:r>
          </a:p>
          <a:p>
            <a:r>
              <a:rPr lang="fr-CA" sz="2000" b="1" dirty="0" smtClean="0"/>
              <a:t>Chantal Tessier</a:t>
            </a:r>
            <a:endParaRPr lang="fr-CA" sz="2000" b="1" dirty="0"/>
          </a:p>
        </p:txBody>
      </p:sp>
    </p:spTree>
    <p:extLst>
      <p:ext uri="{BB962C8B-B14F-4D97-AF65-F5344CB8AC3E}">
        <p14:creationId xmlns:p14="http://schemas.microsoft.com/office/powerpoint/2010/main" val="1767864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708" y="245102"/>
            <a:ext cx="3908442"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3" name="TextBox 2"/>
          <p:cNvSpPr txBox="1"/>
          <p:nvPr/>
        </p:nvSpPr>
        <p:spPr>
          <a:xfrm>
            <a:off x="642551" y="768322"/>
            <a:ext cx="10873945" cy="6001643"/>
          </a:xfrm>
          <a:prstGeom prst="rect">
            <a:avLst/>
          </a:prstGeom>
          <a:noFill/>
        </p:spPr>
        <p:txBody>
          <a:bodyPr wrap="square" rtlCol="0">
            <a:spAutoFit/>
          </a:bodyPr>
          <a:lstStyle/>
          <a:p>
            <a:r>
              <a:rPr lang="fr-CA" sz="2400" b="1" dirty="0" smtClean="0">
                <a:solidFill>
                  <a:schemeClr val="accent6">
                    <a:lumMod val="50000"/>
                  </a:schemeClr>
                </a:solidFill>
              </a:rPr>
              <a:t>2018</a:t>
            </a:r>
          </a:p>
          <a:p>
            <a:r>
              <a:rPr lang="fr-CA" sz="2000" b="1" dirty="0"/>
              <a:t>K</a:t>
            </a:r>
            <a:r>
              <a:rPr lang="fr-CA" sz="2000" b="1" dirty="0" smtClean="0"/>
              <a:t>athy Taylor					Jean-Guy Poirier					Sue </a:t>
            </a:r>
            <a:r>
              <a:rPr lang="fr-CA" sz="2000" b="1" dirty="0" err="1" smtClean="0"/>
              <a:t>Perras</a:t>
            </a:r>
            <a:r>
              <a:rPr lang="fr-CA" sz="2000" b="1" dirty="0" smtClean="0"/>
              <a:t>	</a:t>
            </a:r>
          </a:p>
          <a:p>
            <a:r>
              <a:rPr lang="fr-CA" sz="2000" b="1" dirty="0"/>
              <a:t>K</a:t>
            </a:r>
            <a:r>
              <a:rPr lang="fr-CA" sz="2000" b="1" dirty="0" smtClean="0"/>
              <a:t>athy Taylor					Denise </a:t>
            </a:r>
            <a:r>
              <a:rPr lang="fr-CA" sz="2000" b="1" dirty="0" err="1" smtClean="0"/>
              <a:t>Labonté</a:t>
            </a:r>
            <a:r>
              <a:rPr lang="fr-CA" sz="2000" b="1" dirty="0" smtClean="0"/>
              <a:t> Pelletier			Denis et Ethel Léonard</a:t>
            </a:r>
          </a:p>
          <a:p>
            <a:r>
              <a:rPr lang="fr-CA" sz="2000" b="1" dirty="0" smtClean="0"/>
              <a:t>Paul Hébert					Audrey et Gilles </a:t>
            </a:r>
            <a:r>
              <a:rPr lang="fr-CA" sz="2000" b="1" dirty="0" err="1" smtClean="0"/>
              <a:t>Loiselle</a:t>
            </a:r>
            <a:r>
              <a:rPr lang="fr-CA" sz="2000" b="1" dirty="0" smtClean="0"/>
              <a:t>			Jeannette Cloutier</a:t>
            </a:r>
          </a:p>
          <a:p>
            <a:r>
              <a:rPr lang="fr-CA" sz="2000" b="1" dirty="0" smtClean="0"/>
              <a:t>William Price					Paul Hébert						Marcelle Cadieux</a:t>
            </a:r>
          </a:p>
          <a:p>
            <a:r>
              <a:rPr lang="fr-CA" sz="2000" b="1" dirty="0" smtClean="0"/>
              <a:t>Kathy Taylor					Paul Hébert						Jacqueline Sawyer</a:t>
            </a:r>
          </a:p>
          <a:p>
            <a:r>
              <a:rPr lang="fr-CA" sz="2000" b="1" dirty="0" smtClean="0"/>
              <a:t>Thérèse Blouin					</a:t>
            </a:r>
            <a:r>
              <a:rPr lang="fr-CA" sz="2000" b="1" dirty="0" err="1" smtClean="0"/>
              <a:t>Dianne</a:t>
            </a:r>
            <a:r>
              <a:rPr lang="fr-CA" sz="2000" b="1" dirty="0" smtClean="0"/>
              <a:t> et Ron Brown		</a:t>
            </a:r>
            <a:r>
              <a:rPr lang="fr-CA" sz="2000" b="1" dirty="0"/>
              <a:t>	</a:t>
            </a:r>
            <a:r>
              <a:rPr lang="fr-CA" sz="2000" b="1" dirty="0" smtClean="0"/>
              <a:t>       Denise Breton </a:t>
            </a:r>
            <a:r>
              <a:rPr lang="fr-CA" sz="2000" b="1" dirty="0" err="1" smtClean="0"/>
              <a:t>Parisé</a:t>
            </a:r>
            <a:endParaRPr lang="fr-CA" sz="2000" b="1" dirty="0" smtClean="0"/>
          </a:p>
          <a:p>
            <a:r>
              <a:rPr lang="fr-CA" sz="2000" b="1" dirty="0" smtClean="0"/>
              <a:t>Thérèse Blouin					</a:t>
            </a:r>
            <a:r>
              <a:rPr lang="fr-CA" sz="2000" b="1" dirty="0" err="1" smtClean="0"/>
              <a:t>Elisabeth</a:t>
            </a:r>
            <a:r>
              <a:rPr lang="fr-CA" sz="2000" b="1" dirty="0" smtClean="0"/>
              <a:t> Mertens					Marcel </a:t>
            </a:r>
            <a:r>
              <a:rPr lang="fr-CA" sz="2000" b="1" dirty="0" err="1" smtClean="0"/>
              <a:t>Parisé</a:t>
            </a:r>
            <a:endParaRPr lang="fr-CA" sz="2000" b="1" dirty="0" smtClean="0"/>
          </a:p>
          <a:p>
            <a:r>
              <a:rPr lang="fr-CA" sz="2000" b="1" dirty="0" smtClean="0"/>
              <a:t>Clara et </a:t>
            </a:r>
            <a:r>
              <a:rPr lang="fr-CA" sz="2000" b="1" dirty="0" err="1" smtClean="0"/>
              <a:t>Emile</a:t>
            </a:r>
            <a:r>
              <a:rPr lang="fr-CA" sz="2000" b="1" dirty="0" smtClean="0"/>
              <a:t> Jacques		Angèle Cousineau					Lise Simpson</a:t>
            </a:r>
          </a:p>
          <a:p>
            <a:r>
              <a:rPr lang="fr-CA" sz="2000" b="1" dirty="0" smtClean="0"/>
              <a:t>Sheila Jacques				Raymond et Colette Giroux		Kathy Taylor</a:t>
            </a:r>
          </a:p>
          <a:p>
            <a:r>
              <a:rPr lang="fr-CA" sz="2000" b="1" dirty="0" smtClean="0"/>
              <a:t>Angèle Sauvé					Simone Pomerleau				Kathy Taylor</a:t>
            </a:r>
          </a:p>
          <a:p>
            <a:r>
              <a:rPr lang="fr-CA" sz="2000" b="1" dirty="0" smtClean="0"/>
              <a:t>Maurice Petit					Ernest et Marie Demers			France Chevalier</a:t>
            </a:r>
          </a:p>
          <a:p>
            <a:r>
              <a:rPr lang="fr-CA" sz="2000" b="1" dirty="0" err="1" smtClean="0"/>
              <a:t>Rollande</a:t>
            </a:r>
            <a:r>
              <a:rPr lang="fr-CA" sz="2000" b="1" dirty="0" smtClean="0"/>
              <a:t> Dubé					Jean-Yves Marquis				Vincent Gravel</a:t>
            </a:r>
          </a:p>
          <a:p>
            <a:r>
              <a:rPr lang="fr-CA" sz="2000" b="1" dirty="0" smtClean="0"/>
              <a:t>Albert Clément				Alain et Joanne </a:t>
            </a:r>
            <a:r>
              <a:rPr lang="fr-CA" sz="2000" b="1" dirty="0" err="1" smtClean="0"/>
              <a:t>Filion</a:t>
            </a:r>
            <a:r>
              <a:rPr lang="fr-CA" sz="2000" b="1" dirty="0" smtClean="0"/>
              <a:t>				Chantal Tessier</a:t>
            </a:r>
          </a:p>
          <a:p>
            <a:r>
              <a:rPr lang="fr-CA" sz="2000" b="1" dirty="0" smtClean="0"/>
              <a:t>Laurent </a:t>
            </a:r>
            <a:r>
              <a:rPr lang="fr-CA" sz="2000" b="1" dirty="0" err="1" smtClean="0"/>
              <a:t>Leford</a:t>
            </a:r>
            <a:r>
              <a:rPr lang="fr-CA" sz="2000" b="1" dirty="0" smtClean="0"/>
              <a:t>					Vincent Gravel					Paul Hébert		</a:t>
            </a:r>
            <a:endParaRPr lang="fr-CA" sz="2000" b="1" dirty="0"/>
          </a:p>
          <a:p>
            <a:r>
              <a:rPr lang="fr-CA" sz="2000" b="1" dirty="0" smtClean="0"/>
              <a:t>Julie Bernier					</a:t>
            </a:r>
            <a:r>
              <a:rPr lang="fr-CA" sz="2000" b="1" dirty="0"/>
              <a:t>Hermann and Georgina </a:t>
            </a:r>
            <a:r>
              <a:rPr lang="fr-CA" sz="2000" b="1" dirty="0" err="1" smtClean="0"/>
              <a:t>Ens</a:t>
            </a:r>
            <a:r>
              <a:rPr lang="fr-CA" sz="2000" b="1" dirty="0" smtClean="0"/>
              <a:t>		Lise Simpson</a:t>
            </a:r>
            <a:endParaRPr lang="fr-CA" sz="2000" b="1" dirty="0"/>
          </a:p>
          <a:p>
            <a:r>
              <a:rPr lang="fr-CA" sz="2000" b="1" dirty="0" smtClean="0"/>
              <a:t>Viviane Gravel					Maurice </a:t>
            </a:r>
            <a:r>
              <a:rPr lang="fr-CA" sz="2000" b="1" dirty="0" err="1" smtClean="0"/>
              <a:t>Demeules</a:t>
            </a:r>
            <a:r>
              <a:rPr lang="fr-CA" sz="2000" b="1" dirty="0" smtClean="0"/>
              <a:t>				Lise </a:t>
            </a:r>
            <a:r>
              <a:rPr lang="fr-CA" sz="2000" b="1" dirty="0"/>
              <a:t>Simpson</a:t>
            </a:r>
            <a:endParaRPr lang="fr-CA" sz="2000" b="1" dirty="0" smtClean="0"/>
          </a:p>
          <a:p>
            <a:r>
              <a:rPr lang="fr-CA" sz="2000" b="1" dirty="0" smtClean="0"/>
              <a:t>Hélène et Jean-Guy Poirier	Roland et Jocelyne </a:t>
            </a:r>
            <a:r>
              <a:rPr lang="fr-CA" sz="2000" b="1" dirty="0"/>
              <a:t>Grenier		</a:t>
            </a:r>
            <a:endParaRPr lang="fr-CA" sz="2000" b="1" dirty="0" smtClean="0"/>
          </a:p>
          <a:p>
            <a:r>
              <a:rPr lang="fr-CA" sz="2000" b="1" dirty="0" smtClean="0"/>
              <a:t>Équipe </a:t>
            </a:r>
            <a:r>
              <a:rPr lang="fr-CA" sz="2000" b="1" dirty="0"/>
              <a:t>Collège Boréal/Option emploi</a:t>
            </a:r>
          </a:p>
        </p:txBody>
      </p:sp>
    </p:spTree>
    <p:extLst>
      <p:ext uri="{BB962C8B-B14F-4D97-AF65-F5344CB8AC3E}">
        <p14:creationId xmlns:p14="http://schemas.microsoft.com/office/powerpoint/2010/main" val="4284588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3596" y="272534"/>
            <a:ext cx="3807453" cy="523220"/>
          </a:xfrm>
          <a:prstGeom prst="rect">
            <a:avLst/>
          </a:prstGeom>
        </p:spPr>
        <p:txBody>
          <a:bodyPr wrap="none">
            <a:spAutoFit/>
          </a:bodyPr>
          <a:lstStyle/>
          <a:p>
            <a:pPr algn="ctr"/>
            <a:r>
              <a:rPr lang="fr-CA" sz="2800" b="1" dirty="0" smtClean="0">
                <a:solidFill>
                  <a:schemeClr val="accent2"/>
                </a:solidFill>
              </a:rPr>
              <a:t>Donations up to $100</a:t>
            </a:r>
            <a:endParaRPr lang="fr-CA" sz="2800" b="1" dirty="0">
              <a:solidFill>
                <a:schemeClr val="accent2"/>
              </a:solidFill>
            </a:endParaRPr>
          </a:p>
        </p:txBody>
      </p:sp>
      <p:sp>
        <p:nvSpPr>
          <p:cNvPr id="3" name="Rectangle 2"/>
          <p:cNvSpPr/>
          <p:nvPr/>
        </p:nvSpPr>
        <p:spPr>
          <a:xfrm>
            <a:off x="785643" y="795754"/>
            <a:ext cx="10323576" cy="7602081"/>
          </a:xfrm>
          <a:prstGeom prst="rect">
            <a:avLst/>
          </a:prstGeom>
        </p:spPr>
        <p:txBody>
          <a:bodyPr wrap="square">
            <a:spAutoFit/>
          </a:bodyPr>
          <a:lstStyle/>
          <a:p>
            <a:r>
              <a:rPr lang="fr-CA" sz="2400" b="1" dirty="0" smtClean="0">
                <a:solidFill>
                  <a:schemeClr val="accent6">
                    <a:lumMod val="50000"/>
                  </a:schemeClr>
                </a:solidFill>
              </a:rPr>
              <a:t>2018…</a:t>
            </a:r>
            <a:r>
              <a:rPr lang="fr-CA" sz="2400" b="1" dirty="0" err="1" smtClean="0">
                <a:solidFill>
                  <a:schemeClr val="accent6">
                    <a:lumMod val="50000"/>
                  </a:schemeClr>
                </a:solidFill>
              </a:rPr>
              <a:t>cont</a:t>
            </a:r>
            <a:r>
              <a:rPr lang="fr-CA" sz="2400" b="1" dirty="0" smtClean="0">
                <a:solidFill>
                  <a:schemeClr val="accent6">
                    <a:lumMod val="50000"/>
                  </a:schemeClr>
                </a:solidFill>
              </a:rPr>
              <a:t>.</a:t>
            </a:r>
          </a:p>
          <a:p>
            <a:endParaRPr lang="fr-CA" sz="2000" b="1" dirty="0" smtClean="0"/>
          </a:p>
          <a:p>
            <a:r>
              <a:rPr lang="fr-CA" sz="2000" b="1" dirty="0" smtClean="0"/>
              <a:t>Judith Lévis							Don et Mona </a:t>
            </a:r>
            <a:r>
              <a:rPr lang="fr-CA" sz="2000" b="1" dirty="0" err="1" smtClean="0"/>
              <a:t>MacKinnon</a:t>
            </a:r>
            <a:r>
              <a:rPr lang="fr-CA" sz="2000" b="1" dirty="0" smtClean="0"/>
              <a:t>		Paul Hébert</a:t>
            </a:r>
          </a:p>
          <a:p>
            <a:r>
              <a:rPr lang="fr-CA" sz="2000" b="1" dirty="0" smtClean="0"/>
              <a:t>Judith Lévis							Jean-Guy Poirier				Kathy Taylor</a:t>
            </a:r>
          </a:p>
          <a:p>
            <a:r>
              <a:rPr lang="fr-CA" sz="2000" b="1" dirty="0" smtClean="0"/>
              <a:t>Réjeanne et Claude </a:t>
            </a:r>
            <a:r>
              <a:rPr lang="fr-CA" sz="2000" b="1" dirty="0" err="1" smtClean="0"/>
              <a:t>Demeules</a:t>
            </a:r>
            <a:r>
              <a:rPr lang="fr-CA" sz="2000" b="1" dirty="0" smtClean="0"/>
              <a:t>		Kathy Taylor					Judith Lévis</a:t>
            </a:r>
          </a:p>
          <a:p>
            <a:r>
              <a:rPr lang="fr-CA" sz="2000" b="1" dirty="0" smtClean="0"/>
              <a:t>Norman et Annette Audet				Kathy Taylor			</a:t>
            </a:r>
            <a:r>
              <a:rPr lang="fr-CA" sz="2000" b="1" dirty="0"/>
              <a:t>		 Leona Noel</a:t>
            </a:r>
            <a:endParaRPr lang="fr-CA" sz="2000" b="1" dirty="0" smtClean="0"/>
          </a:p>
          <a:p>
            <a:r>
              <a:rPr lang="fr-CA" sz="2000" b="1" dirty="0" err="1" smtClean="0"/>
              <a:t>Marilaine</a:t>
            </a:r>
            <a:r>
              <a:rPr lang="fr-CA" sz="2000" b="1" dirty="0" smtClean="0"/>
              <a:t> Tremblay					Maurice </a:t>
            </a:r>
            <a:r>
              <a:rPr lang="fr-CA" sz="2000" b="1" dirty="0" err="1" smtClean="0"/>
              <a:t>Demeules</a:t>
            </a:r>
            <a:r>
              <a:rPr lang="fr-CA" sz="2000" b="1" dirty="0"/>
              <a:t> </a:t>
            </a:r>
            <a:r>
              <a:rPr lang="fr-CA" sz="2000" b="1" dirty="0" smtClean="0"/>
              <a:t>                  Chantal </a:t>
            </a:r>
            <a:r>
              <a:rPr lang="fr-CA" sz="2000" b="1" dirty="0"/>
              <a:t>Tessier </a:t>
            </a:r>
            <a:endParaRPr lang="fr-CA" sz="2000" b="1" dirty="0" smtClean="0"/>
          </a:p>
          <a:p>
            <a:r>
              <a:rPr lang="fr-CA" sz="2000" b="1" dirty="0" smtClean="0"/>
              <a:t>Roland et Jocelyne </a:t>
            </a:r>
            <a:r>
              <a:rPr lang="fr-CA" sz="2000" b="1" dirty="0"/>
              <a:t>Grenier			</a:t>
            </a:r>
            <a:r>
              <a:rPr lang="fr-CA" sz="2000" b="1" dirty="0" smtClean="0"/>
              <a:t>Gilbert </a:t>
            </a:r>
            <a:r>
              <a:rPr lang="fr-CA" sz="2000" b="1" dirty="0"/>
              <a:t>et Lynne Pelletier </a:t>
            </a:r>
            <a:r>
              <a:rPr lang="fr-CA" sz="2000" b="1" dirty="0" smtClean="0"/>
              <a:t>         Larry </a:t>
            </a:r>
            <a:r>
              <a:rPr lang="fr-CA" sz="2000" b="1" dirty="0"/>
              <a:t>Simpson</a:t>
            </a:r>
            <a:endParaRPr lang="fr-CA" sz="2000" b="1" dirty="0" smtClean="0"/>
          </a:p>
          <a:p>
            <a:r>
              <a:rPr lang="fr-CA" sz="2000" b="1" dirty="0" smtClean="0"/>
              <a:t>Rémi Gravel et Monique Boucher		René et Lorraine Cloutier</a:t>
            </a:r>
          </a:p>
          <a:p>
            <a:r>
              <a:rPr lang="fr-CA" sz="2000" b="1" dirty="0" smtClean="0"/>
              <a:t>Judith Lévis							Léo et Cécile Tessier</a:t>
            </a:r>
          </a:p>
          <a:p>
            <a:r>
              <a:rPr lang="fr-CA" sz="2000" b="1" dirty="0" smtClean="0"/>
              <a:t>Judith Lévis							Robert et Marge </a:t>
            </a:r>
            <a:r>
              <a:rPr lang="fr-CA" sz="2000" b="1" dirty="0" err="1" smtClean="0"/>
              <a:t>Bizier</a:t>
            </a:r>
            <a:endParaRPr lang="fr-CA" sz="2000" b="1" dirty="0" smtClean="0"/>
          </a:p>
          <a:p>
            <a:r>
              <a:rPr lang="fr-CA" sz="2000" b="1" dirty="0" smtClean="0"/>
              <a:t>Vincent Gravel						Clara et </a:t>
            </a:r>
            <a:r>
              <a:rPr lang="fr-CA" sz="2000" b="1" dirty="0" err="1" smtClean="0"/>
              <a:t>Emile</a:t>
            </a:r>
            <a:r>
              <a:rPr lang="fr-CA" sz="2000" b="1" dirty="0" smtClean="0"/>
              <a:t> Jacques</a:t>
            </a:r>
          </a:p>
          <a:p>
            <a:r>
              <a:rPr lang="fr-CA" sz="2000" b="1" dirty="0" smtClean="0"/>
              <a:t>Leslie Gagnon							Jacquie Hamilton</a:t>
            </a:r>
          </a:p>
          <a:p>
            <a:r>
              <a:rPr lang="fr-CA" sz="2000" b="1" dirty="0" smtClean="0"/>
              <a:t>Real Mainville							Jacquie Hamilton</a:t>
            </a:r>
          </a:p>
          <a:p>
            <a:r>
              <a:rPr lang="fr-CA" sz="2000" b="1" dirty="0" smtClean="0"/>
              <a:t>France Chevallier						Claudette Rousseau</a:t>
            </a:r>
          </a:p>
          <a:p>
            <a:r>
              <a:rPr lang="fr-CA" sz="2000" b="1" dirty="0" smtClean="0"/>
              <a:t>Léo et Yvonne </a:t>
            </a:r>
            <a:r>
              <a:rPr lang="fr-CA" sz="2000" b="1" dirty="0" err="1" smtClean="0"/>
              <a:t>Pelchat</a:t>
            </a:r>
            <a:r>
              <a:rPr lang="fr-CA" sz="2000" b="1" dirty="0" smtClean="0"/>
              <a:t>					Thérèse Blouin</a:t>
            </a:r>
          </a:p>
          <a:p>
            <a:r>
              <a:rPr lang="fr-CA" sz="2000" b="1" dirty="0" smtClean="0"/>
              <a:t>René et Louisette Sicard				Lucette </a:t>
            </a:r>
            <a:r>
              <a:rPr lang="fr-CA" sz="2000" b="1" dirty="0"/>
              <a:t>et Réjean Lamothe </a:t>
            </a:r>
            <a:r>
              <a:rPr lang="fr-CA" sz="2000" b="1" dirty="0" smtClean="0"/>
              <a:t>			</a:t>
            </a:r>
          </a:p>
          <a:p>
            <a:r>
              <a:rPr lang="fr-CA" sz="2000" b="1" dirty="0" smtClean="0"/>
              <a:t>Paul Hébert							Suzanne et Guy Boivin</a:t>
            </a:r>
          </a:p>
          <a:p>
            <a:r>
              <a:rPr lang="fr-CA" sz="2000" b="1" dirty="0" smtClean="0"/>
              <a:t>Kim Ward								Lorraine et René Cloutier         </a:t>
            </a:r>
            <a:r>
              <a:rPr lang="fr-CA" sz="2000" b="1" dirty="0"/>
              <a:t>		</a:t>
            </a:r>
            <a:endParaRPr lang="fr-CA" sz="2000" b="1" dirty="0" smtClean="0"/>
          </a:p>
          <a:p>
            <a:r>
              <a:rPr lang="fr-CA" sz="2000" b="1" dirty="0" smtClean="0"/>
              <a:t>							</a:t>
            </a:r>
          </a:p>
          <a:p>
            <a:r>
              <a:rPr lang="fr-CA" sz="2000" b="1" dirty="0"/>
              <a:t>		</a:t>
            </a:r>
            <a:endParaRPr lang="fr-CA" sz="2000" b="1" dirty="0" smtClean="0"/>
          </a:p>
          <a:p>
            <a:r>
              <a:rPr lang="fr-CA" sz="2000" b="1" dirty="0" smtClean="0"/>
              <a:t>				</a:t>
            </a:r>
            <a:endParaRPr lang="fr-CA" sz="2000" b="1" dirty="0"/>
          </a:p>
          <a:p>
            <a:endParaRPr lang="fr-CA" sz="2000" b="1" dirty="0" smtClean="0">
              <a:solidFill>
                <a:schemeClr val="accent6">
                  <a:lumMod val="50000"/>
                </a:schemeClr>
              </a:solidFill>
            </a:endParaRPr>
          </a:p>
          <a:p>
            <a:endParaRPr lang="fr-CA" sz="2400" b="1" dirty="0">
              <a:solidFill>
                <a:schemeClr val="accent6">
                  <a:lumMod val="50000"/>
                </a:schemeClr>
              </a:solidFill>
            </a:endParaRPr>
          </a:p>
        </p:txBody>
      </p:sp>
    </p:spTree>
    <p:extLst>
      <p:ext uri="{BB962C8B-B14F-4D97-AF65-F5344CB8AC3E}">
        <p14:creationId xmlns:p14="http://schemas.microsoft.com/office/powerpoint/2010/main" val="3851893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540" y="254246"/>
            <a:ext cx="3908441"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3" name="TextBox 2"/>
          <p:cNvSpPr txBox="1"/>
          <p:nvPr/>
        </p:nvSpPr>
        <p:spPr>
          <a:xfrm>
            <a:off x="777240" y="777466"/>
            <a:ext cx="10597896" cy="6001643"/>
          </a:xfrm>
          <a:prstGeom prst="rect">
            <a:avLst/>
          </a:prstGeom>
          <a:noFill/>
        </p:spPr>
        <p:txBody>
          <a:bodyPr wrap="square" rtlCol="0">
            <a:spAutoFit/>
          </a:bodyPr>
          <a:lstStyle/>
          <a:p>
            <a:r>
              <a:rPr lang="fr-CA" sz="2400" b="1" dirty="0" smtClean="0">
                <a:solidFill>
                  <a:schemeClr val="bg1"/>
                </a:solidFill>
              </a:rPr>
              <a:t>2019</a:t>
            </a:r>
          </a:p>
          <a:p>
            <a:r>
              <a:rPr lang="fr-CA" sz="2000" b="1" dirty="0" smtClean="0"/>
              <a:t>Sheila Jacques				Ernest et Marie Demers			Larry Simpson</a:t>
            </a:r>
          </a:p>
          <a:p>
            <a:r>
              <a:rPr lang="fr-CA" sz="2000" b="1" dirty="0" smtClean="0"/>
              <a:t>Paul Hébert					Hélène et Jean-Guy Poirier		</a:t>
            </a:r>
            <a:r>
              <a:rPr lang="fr-CA" sz="2000" b="1" dirty="0"/>
              <a:t> Lynne Pelletier </a:t>
            </a:r>
            <a:r>
              <a:rPr lang="fr-CA" sz="2000" b="1" dirty="0" smtClean="0"/>
              <a:t>Paulin Hébert                             </a:t>
            </a:r>
            <a:r>
              <a:rPr lang="fr-CA" sz="2000" b="1" dirty="0"/>
              <a:t>Lucie </a:t>
            </a:r>
            <a:r>
              <a:rPr lang="fr-CA" sz="2000" b="1" dirty="0" err="1" smtClean="0"/>
              <a:t>Colaiezzi</a:t>
            </a:r>
            <a:r>
              <a:rPr lang="fr-CA" sz="2000" b="1" dirty="0" smtClean="0"/>
              <a:t>					 Lise </a:t>
            </a:r>
            <a:r>
              <a:rPr lang="fr-CA" sz="2000" b="1" dirty="0"/>
              <a:t>Simpson</a:t>
            </a:r>
          </a:p>
          <a:p>
            <a:r>
              <a:rPr lang="fr-CA" sz="2000" b="1" dirty="0" smtClean="0"/>
              <a:t>Karen and Dwayne McGlynn	Alayne et Jean Couture			</a:t>
            </a:r>
          </a:p>
          <a:p>
            <a:r>
              <a:rPr lang="fr-CA" sz="2000" b="1" dirty="0" smtClean="0"/>
              <a:t>Clara et </a:t>
            </a:r>
            <a:r>
              <a:rPr lang="fr-CA" sz="2000" b="1" dirty="0" err="1" smtClean="0"/>
              <a:t>Emile</a:t>
            </a:r>
            <a:r>
              <a:rPr lang="fr-CA" sz="2000" b="1" dirty="0" smtClean="0"/>
              <a:t> Jacques		Denise </a:t>
            </a:r>
            <a:r>
              <a:rPr lang="fr-CA" sz="2000" b="1" dirty="0"/>
              <a:t>Bujold 	</a:t>
            </a:r>
            <a:endParaRPr lang="fr-CA" sz="2000" b="1" dirty="0" smtClean="0"/>
          </a:p>
          <a:p>
            <a:r>
              <a:rPr lang="fr-CA" sz="2000" b="1" dirty="0" smtClean="0"/>
              <a:t>William and Carol				Maurice </a:t>
            </a:r>
            <a:r>
              <a:rPr lang="fr-CA" sz="2000" b="1" dirty="0" err="1" smtClean="0"/>
              <a:t>Demeules</a:t>
            </a:r>
            <a:r>
              <a:rPr lang="fr-CA" sz="2000" b="1" dirty="0" smtClean="0"/>
              <a:t>				Paulin Hébert</a:t>
            </a:r>
          </a:p>
          <a:p>
            <a:r>
              <a:rPr lang="fr-CA" sz="2000" b="1" dirty="0" smtClean="0"/>
              <a:t>Marie-Ange Laurin</a:t>
            </a:r>
            <a:r>
              <a:rPr lang="fr-CA" sz="2000" b="1" dirty="0"/>
              <a:t>				Alayne et Jean </a:t>
            </a:r>
            <a:r>
              <a:rPr lang="fr-CA" sz="2000" b="1" dirty="0" smtClean="0"/>
              <a:t>Couture			Lucette Lamothe</a:t>
            </a:r>
            <a:endParaRPr lang="fr-CA" sz="2000" b="1" dirty="0"/>
          </a:p>
          <a:p>
            <a:r>
              <a:rPr lang="fr-CA" sz="2000" b="1" dirty="0" smtClean="0"/>
              <a:t>Anonymous					Jean-Yves et Colette Marquis	      Judith Lévis		</a:t>
            </a:r>
          </a:p>
          <a:p>
            <a:r>
              <a:rPr lang="fr-CA" sz="2000" b="1" dirty="0" smtClean="0"/>
              <a:t>Patty Rose Tessier				Alayne et Jean Couture			Judith Lévis</a:t>
            </a:r>
          </a:p>
          <a:p>
            <a:r>
              <a:rPr lang="fr-CA" sz="2000" b="1" dirty="0" smtClean="0"/>
              <a:t>Lucie </a:t>
            </a:r>
            <a:r>
              <a:rPr lang="fr-CA" sz="2000" b="1" dirty="0" err="1" smtClean="0"/>
              <a:t>Loranger</a:t>
            </a:r>
            <a:r>
              <a:rPr lang="fr-CA" sz="2000" b="1" dirty="0" smtClean="0"/>
              <a:t>					Hélène et Jean-Guy Poirier		Lorraine Cloutier</a:t>
            </a:r>
          </a:p>
          <a:p>
            <a:r>
              <a:rPr lang="fr-CA" sz="2000" b="1" dirty="0" smtClean="0"/>
              <a:t>Nicole Vandal					Jean-Yves et Colette Marquis	      Andrew James Smith</a:t>
            </a:r>
          </a:p>
          <a:p>
            <a:r>
              <a:rPr lang="fr-CA" sz="2000" b="1" dirty="0" smtClean="0"/>
              <a:t>Jean-Guy </a:t>
            </a:r>
            <a:r>
              <a:rPr lang="fr-CA" sz="2000" b="1" dirty="0" err="1" smtClean="0"/>
              <a:t>Mongrain</a:t>
            </a:r>
            <a:r>
              <a:rPr lang="fr-CA" sz="2000" b="1" dirty="0" smtClean="0"/>
              <a:t>			Paul Hébert	</a:t>
            </a:r>
            <a:r>
              <a:rPr lang="fr-CA" sz="2000" b="1" dirty="0"/>
              <a:t>					</a:t>
            </a:r>
            <a:r>
              <a:rPr lang="fr-CA" sz="2000" b="1" dirty="0" smtClean="0"/>
              <a:t>Roberte </a:t>
            </a:r>
            <a:r>
              <a:rPr lang="fr-CA" sz="2000" b="1" dirty="0"/>
              <a:t>Hébert </a:t>
            </a:r>
          </a:p>
          <a:p>
            <a:r>
              <a:rPr lang="fr-CA" sz="2000" b="1" dirty="0" smtClean="0"/>
              <a:t>Betty Anne </a:t>
            </a:r>
            <a:r>
              <a:rPr lang="fr-CA" sz="2000" b="1" dirty="0" err="1" smtClean="0"/>
              <a:t>Widmeyer</a:t>
            </a:r>
            <a:r>
              <a:rPr lang="fr-CA" sz="2000" b="1" dirty="0" smtClean="0"/>
              <a:t>              Chris </a:t>
            </a:r>
            <a:r>
              <a:rPr lang="fr-CA" sz="2000" b="1" dirty="0"/>
              <a:t>and </a:t>
            </a:r>
            <a:r>
              <a:rPr lang="fr-CA" sz="2000" b="1" dirty="0" err="1"/>
              <a:t>Becky</a:t>
            </a:r>
            <a:r>
              <a:rPr lang="fr-CA" sz="2000" b="1" dirty="0"/>
              <a:t> </a:t>
            </a:r>
            <a:r>
              <a:rPr lang="fr-CA" sz="2000" b="1" dirty="0" smtClean="0"/>
              <a:t>Chénier			Lise </a:t>
            </a:r>
            <a:r>
              <a:rPr lang="fr-CA" sz="2000" b="1" dirty="0"/>
              <a:t>Simpson</a:t>
            </a:r>
          </a:p>
          <a:p>
            <a:r>
              <a:rPr lang="fr-CA" sz="2000" b="1" dirty="0" smtClean="0"/>
              <a:t>Marie-Ange Laurin				</a:t>
            </a:r>
            <a:r>
              <a:rPr lang="fr-CA" sz="2000" b="1" dirty="0"/>
              <a:t>Ernest et  Marie Demers</a:t>
            </a:r>
          </a:p>
          <a:p>
            <a:r>
              <a:rPr lang="fr-CA" sz="2000" b="1" dirty="0"/>
              <a:t>Ernest et Marie Demers </a:t>
            </a:r>
            <a:r>
              <a:rPr lang="fr-CA" sz="2000" b="1" dirty="0" smtClean="0"/>
              <a:t>		</a:t>
            </a:r>
            <a:r>
              <a:rPr lang="fr-CA" sz="2000" b="1" dirty="0"/>
              <a:t>Colette et Alain Leblanc</a:t>
            </a:r>
          </a:p>
          <a:p>
            <a:r>
              <a:rPr lang="fr-CA" sz="2000" b="1" dirty="0" smtClean="0"/>
              <a:t>Marie-Ange Laurin				Alayne </a:t>
            </a:r>
            <a:r>
              <a:rPr lang="fr-CA" sz="2000" b="1" dirty="0"/>
              <a:t>et Jean Couture </a:t>
            </a:r>
            <a:r>
              <a:rPr lang="fr-CA" sz="2000" b="1" dirty="0" smtClean="0"/>
              <a:t>				</a:t>
            </a:r>
          </a:p>
          <a:p>
            <a:r>
              <a:rPr lang="fr-CA" sz="2000" b="1" dirty="0"/>
              <a:t>Hélène et Jean-Guy </a:t>
            </a:r>
            <a:r>
              <a:rPr lang="fr-CA" sz="2000" b="1" dirty="0" smtClean="0"/>
              <a:t>Poirier	Suzanne et Guy Boivin				Lise Simpson	</a:t>
            </a:r>
          </a:p>
          <a:p>
            <a:r>
              <a:rPr lang="fr-CA" sz="2000" b="1" dirty="0" smtClean="0"/>
              <a:t>Jean-Yves et Colette Marquis	Hélène et Jean-Guy Poirier		</a:t>
            </a:r>
            <a:endParaRPr lang="fr-CA" sz="2000" b="1" dirty="0"/>
          </a:p>
        </p:txBody>
      </p:sp>
    </p:spTree>
    <p:extLst>
      <p:ext uri="{BB962C8B-B14F-4D97-AF65-F5344CB8AC3E}">
        <p14:creationId xmlns:p14="http://schemas.microsoft.com/office/powerpoint/2010/main" val="102742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2968" y="382262"/>
            <a:ext cx="4110421" cy="523220"/>
          </a:xfrm>
          <a:prstGeom prst="rect">
            <a:avLst/>
          </a:prstGeom>
        </p:spPr>
        <p:txBody>
          <a:bodyPr wrap="none">
            <a:spAutoFit/>
          </a:bodyPr>
          <a:lstStyle/>
          <a:p>
            <a:pPr algn="ctr"/>
            <a:r>
              <a:rPr lang="fr-CA" sz="2800" b="1" dirty="0" smtClean="0">
                <a:solidFill>
                  <a:schemeClr val="accent2"/>
                </a:solidFill>
              </a:rPr>
              <a:t>Donations up to $ </a:t>
            </a:r>
            <a:r>
              <a:rPr lang="fr-CA" sz="2800" b="1" dirty="0">
                <a:solidFill>
                  <a:schemeClr val="accent2"/>
                </a:solidFill>
              </a:rPr>
              <a:t>100 </a:t>
            </a:r>
          </a:p>
        </p:txBody>
      </p:sp>
      <p:sp>
        <p:nvSpPr>
          <p:cNvPr id="3" name="TextBox 2"/>
          <p:cNvSpPr txBox="1"/>
          <p:nvPr/>
        </p:nvSpPr>
        <p:spPr>
          <a:xfrm>
            <a:off x="703594" y="905482"/>
            <a:ext cx="10799064" cy="5663089"/>
          </a:xfrm>
          <a:prstGeom prst="rect">
            <a:avLst/>
          </a:prstGeom>
          <a:noFill/>
        </p:spPr>
        <p:txBody>
          <a:bodyPr wrap="square" rtlCol="0">
            <a:spAutoFit/>
          </a:bodyPr>
          <a:lstStyle/>
          <a:p>
            <a:r>
              <a:rPr lang="fr-CA" sz="2400" b="1" dirty="0" smtClean="0">
                <a:solidFill>
                  <a:schemeClr val="bg1"/>
                </a:solidFill>
              </a:rPr>
              <a:t>2019</a:t>
            </a:r>
          </a:p>
          <a:p>
            <a:endParaRPr lang="fr-CA" b="1" dirty="0" smtClean="0">
              <a:solidFill>
                <a:schemeClr val="bg1"/>
              </a:solidFill>
            </a:endParaRPr>
          </a:p>
          <a:p>
            <a:r>
              <a:rPr lang="fr-CA" sz="2000" b="1" dirty="0" smtClean="0"/>
              <a:t>Denis Léonard					Claude &amp; Suzanne </a:t>
            </a:r>
            <a:r>
              <a:rPr lang="fr-CA" sz="2000" b="1" dirty="0" err="1" smtClean="0"/>
              <a:t>Therrien</a:t>
            </a:r>
            <a:r>
              <a:rPr lang="fr-CA" sz="2000" b="1" dirty="0" smtClean="0"/>
              <a:t>			Denise Hébert</a:t>
            </a:r>
          </a:p>
          <a:p>
            <a:r>
              <a:rPr lang="fr-CA" sz="2000" b="1" dirty="0" smtClean="0"/>
              <a:t>Denis Léonard					Lucienne Bujold						Adèle Lefort</a:t>
            </a:r>
          </a:p>
          <a:p>
            <a:r>
              <a:rPr lang="fr-CA" sz="2000" b="1" dirty="0" smtClean="0"/>
              <a:t>Pat &amp; Michel </a:t>
            </a:r>
            <a:r>
              <a:rPr lang="fr-CA" sz="2000" b="1" dirty="0" err="1" smtClean="0"/>
              <a:t>Dubord</a:t>
            </a:r>
            <a:r>
              <a:rPr lang="fr-CA" sz="2000" b="1" dirty="0" smtClean="0"/>
              <a:t>			Chris &amp; France </a:t>
            </a:r>
            <a:r>
              <a:rPr lang="fr-CA" sz="2000" b="1" dirty="0" err="1" smtClean="0"/>
              <a:t>Filiaut</a:t>
            </a:r>
            <a:r>
              <a:rPr lang="fr-CA" sz="2000" b="1" dirty="0" smtClean="0"/>
              <a:t>					Lynn Maillé</a:t>
            </a:r>
          </a:p>
          <a:p>
            <a:r>
              <a:rPr lang="fr-CA" sz="2000" b="1" dirty="0" err="1" smtClean="0"/>
              <a:t>Jeanette</a:t>
            </a:r>
            <a:r>
              <a:rPr lang="fr-CA" sz="2000" b="1" dirty="0" smtClean="0"/>
              <a:t> Cloutier				Thomas Vane							Linda Cousineau</a:t>
            </a:r>
          </a:p>
          <a:p>
            <a:r>
              <a:rPr lang="fr-CA" sz="2000" b="1" dirty="0" smtClean="0"/>
              <a:t>Judy Lévis						Thomas Vane							Ron </a:t>
            </a:r>
            <a:r>
              <a:rPr lang="fr-CA" sz="2000" b="1" dirty="0" err="1" smtClean="0"/>
              <a:t>Browne</a:t>
            </a:r>
            <a:endParaRPr lang="fr-CA" sz="2000" b="1" dirty="0" smtClean="0"/>
          </a:p>
          <a:p>
            <a:r>
              <a:rPr lang="fr-CA" sz="2000" b="1" dirty="0" smtClean="0"/>
              <a:t>Maureen &amp; Bob Cox			Albert Clément						Monique Pinard</a:t>
            </a:r>
          </a:p>
          <a:p>
            <a:r>
              <a:rPr lang="fr-CA" sz="2000" b="1" dirty="0" smtClean="0"/>
              <a:t>Maurice </a:t>
            </a:r>
            <a:r>
              <a:rPr lang="fr-CA" sz="2000" b="1" dirty="0" err="1" smtClean="0"/>
              <a:t>Demeules</a:t>
            </a:r>
            <a:r>
              <a:rPr lang="fr-CA" sz="2000" b="1" dirty="0" smtClean="0"/>
              <a:t>			Wayne &amp; Johanne </a:t>
            </a:r>
            <a:r>
              <a:rPr lang="fr-CA" sz="2000" b="1" dirty="0" err="1" smtClean="0"/>
              <a:t>McGee</a:t>
            </a:r>
            <a:r>
              <a:rPr lang="fr-CA" sz="2000" b="1" dirty="0" smtClean="0"/>
              <a:t>		</a:t>
            </a:r>
          </a:p>
          <a:p>
            <a:r>
              <a:rPr lang="fr-CA" sz="2000" b="1" dirty="0" smtClean="0"/>
              <a:t>Hélène &amp; Jean-Guy </a:t>
            </a:r>
            <a:r>
              <a:rPr lang="fr-CA" sz="2000" b="1" dirty="0"/>
              <a:t>Poirier </a:t>
            </a:r>
            <a:r>
              <a:rPr lang="fr-CA" sz="2000" b="1" dirty="0" smtClean="0"/>
              <a:t>	Wayne </a:t>
            </a:r>
            <a:r>
              <a:rPr lang="fr-CA" sz="2000" b="1" dirty="0"/>
              <a:t>&amp; Johanne </a:t>
            </a:r>
            <a:r>
              <a:rPr lang="fr-CA" sz="2000" b="1" dirty="0" err="1"/>
              <a:t>McGee</a:t>
            </a:r>
            <a:endParaRPr lang="fr-CA" sz="2000" b="1" dirty="0" smtClean="0"/>
          </a:p>
          <a:p>
            <a:r>
              <a:rPr lang="fr-CA" sz="2000" b="1" dirty="0" smtClean="0"/>
              <a:t>Jean-Yves Leblanc			Hélène &amp; Jean-Guy Poirier</a:t>
            </a:r>
          </a:p>
          <a:p>
            <a:r>
              <a:rPr lang="fr-CA" sz="2000" b="1" dirty="0" err="1" smtClean="0"/>
              <a:t>Rollande</a:t>
            </a:r>
            <a:r>
              <a:rPr lang="fr-CA" sz="2000" b="1" dirty="0" smtClean="0"/>
              <a:t> Dubé					Wayne &amp; Johanne </a:t>
            </a:r>
            <a:r>
              <a:rPr lang="fr-CA" sz="2000" b="1" dirty="0" err="1" smtClean="0"/>
              <a:t>McGee</a:t>
            </a:r>
            <a:r>
              <a:rPr lang="fr-CA" sz="2000" b="1" dirty="0" smtClean="0"/>
              <a:t>		       Luc Chevalier</a:t>
            </a:r>
          </a:p>
          <a:p>
            <a:r>
              <a:rPr lang="fr-CA" sz="2000" b="1" dirty="0" smtClean="0"/>
              <a:t>Leslie Gagnon	 			      Wayne &amp; Johanne </a:t>
            </a:r>
            <a:r>
              <a:rPr lang="fr-CA" sz="2000" b="1" dirty="0" err="1" smtClean="0"/>
              <a:t>McGee</a:t>
            </a:r>
            <a:r>
              <a:rPr lang="fr-CA" sz="2000" b="1" dirty="0" smtClean="0"/>
              <a:t>		</a:t>
            </a:r>
          </a:p>
          <a:p>
            <a:r>
              <a:rPr lang="fr-CA" sz="2000" b="1" dirty="0" smtClean="0"/>
              <a:t>Gerry &amp; Dorothy				Rachel </a:t>
            </a:r>
            <a:r>
              <a:rPr lang="fr-CA" sz="2000" b="1" dirty="0"/>
              <a:t>&amp; Denis </a:t>
            </a:r>
            <a:r>
              <a:rPr lang="fr-CA" sz="2000" b="1" dirty="0" err="1"/>
              <a:t>Therrien</a:t>
            </a:r>
            <a:r>
              <a:rPr lang="fr-CA" sz="2000" b="1" dirty="0"/>
              <a:t> </a:t>
            </a:r>
            <a:r>
              <a:rPr lang="fr-CA" sz="2000" b="1" dirty="0" smtClean="0"/>
              <a:t>			      Roland Gallant		</a:t>
            </a:r>
          </a:p>
          <a:p>
            <a:r>
              <a:rPr lang="fr-CA" sz="2000" b="1" dirty="0" smtClean="0"/>
              <a:t>Ernest &amp; Marie Demers		</a:t>
            </a:r>
            <a:r>
              <a:rPr lang="fr-CA" sz="2000" b="1" dirty="0"/>
              <a:t>	Patricia &amp; Michel </a:t>
            </a:r>
            <a:r>
              <a:rPr lang="fr-CA" sz="2000" b="1" dirty="0" err="1"/>
              <a:t>Dubord</a:t>
            </a:r>
            <a:r>
              <a:rPr lang="fr-CA" sz="2000" b="1" dirty="0"/>
              <a:t>			</a:t>
            </a:r>
            <a:r>
              <a:rPr lang="fr-CA" sz="2000" b="1" dirty="0" smtClean="0"/>
              <a:t>      Rena Carrier</a:t>
            </a:r>
          </a:p>
          <a:p>
            <a:r>
              <a:rPr lang="fr-CA" sz="2000" b="1" dirty="0" smtClean="0"/>
              <a:t>Roland &amp; Marjolaine Demers	Marie &amp; Ernest Demers</a:t>
            </a:r>
          </a:p>
          <a:p>
            <a:r>
              <a:rPr lang="fr-CA" sz="2000" b="1" dirty="0" smtClean="0"/>
              <a:t>Denis Arseneault				Clara &amp; </a:t>
            </a:r>
            <a:r>
              <a:rPr lang="fr-CA" sz="2000" b="1" dirty="0" err="1" smtClean="0"/>
              <a:t>Emile</a:t>
            </a:r>
            <a:r>
              <a:rPr lang="fr-CA" sz="2000" b="1" dirty="0" smtClean="0"/>
              <a:t> Jacques</a:t>
            </a:r>
          </a:p>
          <a:p>
            <a:r>
              <a:rPr lang="fr-CA" sz="2000" b="1" dirty="0" smtClean="0"/>
              <a:t>Paul Hébert					Hélène Poirier</a:t>
            </a:r>
          </a:p>
        </p:txBody>
      </p:sp>
    </p:spTree>
    <p:extLst>
      <p:ext uri="{BB962C8B-B14F-4D97-AF65-F5344CB8AC3E}">
        <p14:creationId xmlns:p14="http://schemas.microsoft.com/office/powerpoint/2010/main" val="2573463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9717" y="382262"/>
            <a:ext cx="3908442"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3" name="Rectangle 2"/>
          <p:cNvSpPr/>
          <p:nvPr/>
        </p:nvSpPr>
        <p:spPr>
          <a:xfrm>
            <a:off x="521207" y="905482"/>
            <a:ext cx="11452489" cy="6001643"/>
          </a:xfrm>
          <a:prstGeom prst="rect">
            <a:avLst/>
          </a:prstGeom>
        </p:spPr>
        <p:txBody>
          <a:bodyPr wrap="square">
            <a:spAutoFit/>
          </a:bodyPr>
          <a:lstStyle/>
          <a:p>
            <a:r>
              <a:rPr lang="fr-CA" sz="2400" b="1" dirty="0" smtClean="0">
                <a:solidFill>
                  <a:schemeClr val="bg1"/>
                </a:solidFill>
              </a:rPr>
              <a:t>2020</a:t>
            </a:r>
          </a:p>
          <a:p>
            <a:r>
              <a:rPr lang="fr-CA" sz="2000" b="1" dirty="0" smtClean="0"/>
              <a:t>André </a:t>
            </a:r>
            <a:r>
              <a:rPr lang="fr-CA" sz="2000" b="1" dirty="0"/>
              <a:t>Marcil					Christiane </a:t>
            </a:r>
            <a:r>
              <a:rPr lang="fr-CA" sz="2000" b="1" dirty="0" smtClean="0"/>
              <a:t>Cousineau					Lise Simpson</a:t>
            </a:r>
            <a:endParaRPr lang="fr-CA" sz="2000" b="1" dirty="0"/>
          </a:p>
          <a:p>
            <a:r>
              <a:rPr lang="fr-CA" sz="2000" b="1" dirty="0" err="1"/>
              <a:t>Mérianne</a:t>
            </a:r>
            <a:r>
              <a:rPr lang="fr-CA" sz="2000" b="1" dirty="0"/>
              <a:t> </a:t>
            </a:r>
            <a:r>
              <a:rPr lang="fr-CA" sz="2000" b="1" dirty="0" smtClean="0"/>
              <a:t>Latour				Ernest &amp; Marie Demers					Lise Simpson</a:t>
            </a:r>
            <a:endParaRPr lang="fr-CA" sz="2000" b="1" dirty="0"/>
          </a:p>
          <a:p>
            <a:r>
              <a:rPr lang="fr-CA" sz="2000" b="1" dirty="0" smtClean="0"/>
              <a:t>Patricia Robillard				Maurice </a:t>
            </a:r>
            <a:r>
              <a:rPr lang="fr-CA" sz="2000" b="1" dirty="0" err="1" smtClean="0"/>
              <a:t>Demeules</a:t>
            </a:r>
            <a:r>
              <a:rPr lang="fr-CA" sz="2000" b="1" dirty="0" smtClean="0"/>
              <a:t>					Ethel Léonard</a:t>
            </a:r>
          </a:p>
          <a:p>
            <a:r>
              <a:rPr lang="fr-CA" sz="2000" b="1" dirty="0" smtClean="0"/>
              <a:t>Ginette </a:t>
            </a:r>
            <a:r>
              <a:rPr lang="fr-CA" sz="2000" b="1" dirty="0" err="1" smtClean="0"/>
              <a:t>Grewal</a:t>
            </a:r>
            <a:r>
              <a:rPr lang="fr-CA" sz="2000" b="1" dirty="0" smtClean="0"/>
              <a:t>				Thérèse Blouin							Jocelyne </a:t>
            </a:r>
            <a:r>
              <a:rPr lang="fr-CA" sz="2000" b="1" dirty="0" err="1" smtClean="0"/>
              <a:t>Filion</a:t>
            </a:r>
            <a:endParaRPr lang="fr-CA" sz="2000" b="1" dirty="0" smtClean="0"/>
          </a:p>
          <a:p>
            <a:r>
              <a:rPr lang="fr-CA" sz="2000" b="1" dirty="0" smtClean="0"/>
              <a:t>Mona Klein					Pamela </a:t>
            </a:r>
            <a:r>
              <a:rPr lang="fr-CA" sz="2000" b="1" dirty="0" err="1" smtClean="0"/>
              <a:t>McWilliam</a:t>
            </a:r>
            <a:r>
              <a:rPr lang="fr-CA" sz="2000" b="1" dirty="0" smtClean="0"/>
              <a:t> &amp; André Leclerc	Thérèse </a:t>
            </a:r>
            <a:r>
              <a:rPr lang="fr-CA" sz="2000" b="1" dirty="0" err="1" smtClean="0"/>
              <a:t>Filion</a:t>
            </a:r>
            <a:endParaRPr lang="fr-CA" sz="2000" b="1" dirty="0" smtClean="0"/>
          </a:p>
          <a:p>
            <a:r>
              <a:rPr lang="fr-CA" sz="2000" b="1" dirty="0" smtClean="0"/>
              <a:t>Le Conseil des Arts (Hearst)	Jacqueline </a:t>
            </a:r>
            <a:r>
              <a:rPr lang="fr-CA" sz="2000" b="1" dirty="0" err="1" smtClean="0"/>
              <a:t>Béchard</a:t>
            </a:r>
            <a:r>
              <a:rPr lang="fr-CA" sz="2000" b="1" dirty="0" smtClean="0"/>
              <a:t>					Mona Bisson </a:t>
            </a:r>
          </a:p>
          <a:p>
            <a:r>
              <a:rPr lang="fr-CA" sz="2000" b="1" dirty="0" smtClean="0"/>
              <a:t>Anonymous					Yvon Ward								Paulin Hébert</a:t>
            </a:r>
          </a:p>
          <a:p>
            <a:r>
              <a:rPr lang="fr-CA" sz="2000" b="1" dirty="0" smtClean="0"/>
              <a:t>Patricia &amp; Michel </a:t>
            </a:r>
            <a:r>
              <a:rPr lang="fr-CA" sz="2000" b="1" dirty="0" err="1" smtClean="0"/>
              <a:t>Dubord</a:t>
            </a:r>
            <a:r>
              <a:rPr lang="fr-CA" sz="2000" b="1" dirty="0" smtClean="0"/>
              <a:t>		Carole </a:t>
            </a:r>
            <a:r>
              <a:rPr lang="fr-CA" sz="2000" b="1" dirty="0" err="1" smtClean="0"/>
              <a:t>Labonté</a:t>
            </a:r>
            <a:r>
              <a:rPr lang="fr-CA" sz="2000" b="1" dirty="0" smtClean="0"/>
              <a:t>						Anonymous 		</a:t>
            </a:r>
            <a:endParaRPr lang="fr-CA" sz="2000" b="1" dirty="0"/>
          </a:p>
          <a:p>
            <a:r>
              <a:rPr lang="fr-CA" sz="2000" b="1" dirty="0" smtClean="0"/>
              <a:t>Jean-Guy &amp; Hélène Poirier	Jean-Guy &amp; Hélène Poirier			Roger &amp; Hélène Duguay</a:t>
            </a:r>
            <a:r>
              <a:rPr lang="fr-CA" sz="2000" b="1" dirty="0"/>
              <a:t> </a:t>
            </a:r>
            <a:r>
              <a:rPr lang="fr-CA" sz="2000" b="1" dirty="0" smtClean="0"/>
              <a:t>Simone Desjardins				Denis &amp; </a:t>
            </a:r>
            <a:r>
              <a:rPr lang="fr-CA" sz="2000" b="1" dirty="0"/>
              <a:t>Ethel Léonard					</a:t>
            </a:r>
            <a:endParaRPr lang="fr-CA" sz="2000" b="1" dirty="0" smtClean="0"/>
          </a:p>
          <a:p>
            <a:r>
              <a:rPr lang="fr-CA" sz="2000" b="1" dirty="0" smtClean="0"/>
              <a:t>Joe &amp; Alayne Couture			Line Thériault								</a:t>
            </a:r>
          </a:p>
          <a:p>
            <a:r>
              <a:rPr lang="fr-CA" sz="2000" b="1" dirty="0" smtClean="0"/>
              <a:t>Hélène &amp; Jean-Guy Poirier	Paulin Hébert							René &amp; Lorraine Cloutier</a:t>
            </a:r>
            <a:endParaRPr lang="fr-CA" sz="2000" b="1" dirty="0"/>
          </a:p>
          <a:p>
            <a:r>
              <a:rPr lang="fr-CA" sz="2000" b="1" dirty="0" smtClean="0"/>
              <a:t>Suzanne Ethier					Ethel Léonard		</a:t>
            </a:r>
          </a:p>
          <a:p>
            <a:r>
              <a:rPr lang="fr-CA" sz="2000" b="1" dirty="0" smtClean="0"/>
              <a:t>Marcel </a:t>
            </a:r>
            <a:r>
              <a:rPr lang="fr-CA" sz="2000" b="1" dirty="0" err="1" smtClean="0"/>
              <a:t>Parisé</a:t>
            </a:r>
            <a:r>
              <a:rPr lang="fr-CA" sz="2000" b="1" dirty="0" smtClean="0"/>
              <a:t>					André &amp; Anne Lafleur					Judith Lévis</a:t>
            </a:r>
          </a:p>
          <a:p>
            <a:r>
              <a:rPr lang="fr-CA" sz="2000" b="1" dirty="0" smtClean="0"/>
              <a:t>Larry Simpson					Ernest &amp; Marie Demers					Lionel Beaulieu</a:t>
            </a:r>
          </a:p>
          <a:p>
            <a:r>
              <a:rPr lang="fr-CA" sz="2000" b="1" dirty="0" smtClean="0"/>
              <a:t>Serge &amp; Phyllis Couture		Maurice &amp; </a:t>
            </a:r>
            <a:r>
              <a:rPr lang="fr-CA" sz="2000" b="1" dirty="0" err="1" smtClean="0"/>
              <a:t>Yvonnette</a:t>
            </a:r>
            <a:r>
              <a:rPr lang="fr-CA" sz="2000" b="1" dirty="0" smtClean="0"/>
              <a:t> </a:t>
            </a:r>
            <a:r>
              <a:rPr lang="fr-CA" sz="2000" b="1" dirty="0" err="1" smtClean="0"/>
              <a:t>Demeules</a:t>
            </a:r>
            <a:r>
              <a:rPr lang="fr-CA" sz="2000" b="1" dirty="0" smtClean="0"/>
              <a:t>		Douglas &amp; Anita Fowler</a:t>
            </a:r>
          </a:p>
          <a:p>
            <a:r>
              <a:rPr lang="fr-CA" sz="2000" b="1" dirty="0" smtClean="0"/>
              <a:t>Lyne et Richard Mercier		Louisette </a:t>
            </a:r>
            <a:r>
              <a:rPr lang="fr-CA" sz="2000" b="1" dirty="0" err="1" smtClean="0"/>
              <a:t>Granier</a:t>
            </a:r>
            <a:r>
              <a:rPr lang="fr-CA" sz="2000" b="1" dirty="0" smtClean="0"/>
              <a:t>						Paulin </a:t>
            </a:r>
            <a:r>
              <a:rPr lang="fr-CA" sz="2000" b="1" dirty="0"/>
              <a:t>Hébert</a:t>
            </a:r>
            <a:endParaRPr lang="fr-CA" sz="2000" b="1" dirty="0" smtClean="0"/>
          </a:p>
          <a:p>
            <a:r>
              <a:rPr lang="fr-CA" sz="2000" b="1" dirty="0" smtClean="0"/>
              <a:t>Wayne &amp; Johanne </a:t>
            </a:r>
            <a:r>
              <a:rPr lang="fr-CA" sz="2000" b="1" dirty="0" err="1" smtClean="0"/>
              <a:t>McGee</a:t>
            </a:r>
            <a:r>
              <a:rPr lang="fr-CA" sz="2000" b="1" dirty="0" smtClean="0"/>
              <a:t>	Monique Boucher &amp; Rémi Gravel			</a:t>
            </a:r>
          </a:p>
        </p:txBody>
      </p:sp>
    </p:spTree>
    <p:extLst>
      <p:ext uri="{BB962C8B-B14F-4D97-AF65-F5344CB8AC3E}">
        <p14:creationId xmlns:p14="http://schemas.microsoft.com/office/powerpoint/2010/main" val="27494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314" y="418838"/>
            <a:ext cx="3571811" cy="523220"/>
          </a:xfrm>
          <a:prstGeom prst="rect">
            <a:avLst/>
          </a:prstGeom>
        </p:spPr>
        <p:txBody>
          <a:bodyPr wrap="none">
            <a:spAutoFit/>
          </a:bodyPr>
          <a:lstStyle/>
          <a:p>
            <a:pPr algn="ctr"/>
            <a:r>
              <a:rPr lang="fr-CA" sz="2800" b="1" dirty="0" smtClean="0">
                <a:solidFill>
                  <a:schemeClr val="accent2"/>
                </a:solidFill>
              </a:rPr>
              <a:t>Donations up $100 </a:t>
            </a:r>
            <a:endParaRPr lang="fr-CA" sz="2800" b="1" dirty="0">
              <a:solidFill>
                <a:schemeClr val="accent2"/>
              </a:solidFill>
            </a:endParaRPr>
          </a:p>
        </p:txBody>
      </p:sp>
      <p:sp>
        <p:nvSpPr>
          <p:cNvPr id="4" name="Rectangle 3"/>
          <p:cNvSpPr/>
          <p:nvPr/>
        </p:nvSpPr>
        <p:spPr>
          <a:xfrm>
            <a:off x="777240" y="1078992"/>
            <a:ext cx="5542763" cy="461665"/>
          </a:xfrm>
          <a:prstGeom prst="rect">
            <a:avLst/>
          </a:prstGeom>
        </p:spPr>
        <p:txBody>
          <a:bodyPr wrap="square">
            <a:spAutoFit/>
          </a:bodyPr>
          <a:lstStyle/>
          <a:p>
            <a:r>
              <a:rPr lang="fr-CA" sz="2400" b="1" dirty="0" smtClean="0">
                <a:solidFill>
                  <a:schemeClr val="bg1"/>
                </a:solidFill>
              </a:rPr>
              <a:t>2020..cont.</a:t>
            </a:r>
            <a:endParaRPr lang="fr-CA" sz="2400" b="1" dirty="0">
              <a:solidFill>
                <a:schemeClr val="bg1"/>
              </a:solidFill>
            </a:endParaRPr>
          </a:p>
        </p:txBody>
      </p:sp>
      <p:sp>
        <p:nvSpPr>
          <p:cNvPr id="6" name="TextBox 5"/>
          <p:cNvSpPr txBox="1"/>
          <p:nvPr/>
        </p:nvSpPr>
        <p:spPr>
          <a:xfrm>
            <a:off x="667512" y="1677591"/>
            <a:ext cx="10616184" cy="4401205"/>
          </a:xfrm>
          <a:prstGeom prst="rect">
            <a:avLst/>
          </a:prstGeom>
          <a:noFill/>
        </p:spPr>
        <p:txBody>
          <a:bodyPr wrap="square" rtlCol="0">
            <a:spAutoFit/>
          </a:bodyPr>
          <a:lstStyle/>
          <a:p>
            <a:r>
              <a:rPr lang="fr-CA" sz="2000" b="1" dirty="0"/>
              <a:t>Rosemary Smith			</a:t>
            </a:r>
            <a:r>
              <a:rPr lang="fr-CA" sz="2000" b="1" dirty="0" smtClean="0"/>
              <a:t>      Doris Rondeau 				           Roger </a:t>
            </a:r>
            <a:r>
              <a:rPr lang="fr-CA" sz="2000" b="1" dirty="0"/>
              <a:t>&amp; Angèle </a:t>
            </a:r>
            <a:r>
              <a:rPr lang="fr-CA" sz="2000" b="1" dirty="0" smtClean="0"/>
              <a:t>Bizier</a:t>
            </a:r>
            <a:r>
              <a:rPr lang="fr-CA" sz="2000" b="1" dirty="0"/>
              <a:t> </a:t>
            </a:r>
            <a:r>
              <a:rPr lang="fr-CA" sz="2000" b="1" dirty="0" smtClean="0"/>
              <a:t>Thérèse </a:t>
            </a:r>
            <a:r>
              <a:rPr lang="fr-CA" sz="2000" b="1" dirty="0"/>
              <a:t>Blouin 		</a:t>
            </a:r>
            <a:r>
              <a:rPr lang="fr-CA" sz="2000" b="1" dirty="0" smtClean="0"/>
              <a:t>                   Angèle </a:t>
            </a:r>
            <a:r>
              <a:rPr lang="fr-CA" sz="2000" b="1" dirty="0" err="1"/>
              <a:t>Filion</a:t>
            </a:r>
            <a:r>
              <a:rPr lang="fr-CA" sz="2000" b="1" dirty="0"/>
              <a:t> &amp; Maurice Côté	</a:t>
            </a:r>
            <a:r>
              <a:rPr lang="fr-CA" sz="2000" b="1" dirty="0" smtClean="0"/>
              <a:t>     Elsa </a:t>
            </a:r>
            <a:r>
              <a:rPr lang="fr-CA" sz="2000" b="1" dirty="0"/>
              <a:t>St-</a:t>
            </a:r>
            <a:r>
              <a:rPr lang="fr-CA" sz="2000" b="1" dirty="0" err="1"/>
              <a:t>Onge</a:t>
            </a:r>
            <a:endParaRPr lang="fr-CA" sz="2000" b="1" dirty="0"/>
          </a:p>
          <a:p>
            <a:r>
              <a:rPr lang="fr-CA" sz="2000" b="1" dirty="0" smtClean="0"/>
              <a:t>Marie &amp; </a:t>
            </a:r>
            <a:r>
              <a:rPr lang="fr-CA" sz="2000" b="1" dirty="0"/>
              <a:t>Ernest Demers			</a:t>
            </a:r>
            <a:r>
              <a:rPr lang="fr-CA" sz="2000" b="1" dirty="0" smtClean="0"/>
              <a:t>Thomas </a:t>
            </a:r>
            <a:r>
              <a:rPr lang="fr-CA" sz="2000" b="1" dirty="0"/>
              <a:t>Vane</a:t>
            </a:r>
          </a:p>
          <a:p>
            <a:r>
              <a:rPr lang="fr-CA" sz="2000" b="1" dirty="0"/>
              <a:t>Hélène </a:t>
            </a:r>
            <a:r>
              <a:rPr lang="fr-CA" sz="2000" b="1" dirty="0" smtClean="0"/>
              <a:t>&amp; </a:t>
            </a:r>
            <a:r>
              <a:rPr lang="fr-CA" sz="2000" b="1" dirty="0"/>
              <a:t>Jean-Guy Poirier	</a:t>
            </a:r>
            <a:r>
              <a:rPr lang="fr-CA" sz="2000" b="1" dirty="0" smtClean="0"/>
              <a:t>Lise &amp; </a:t>
            </a:r>
            <a:r>
              <a:rPr lang="fr-CA" sz="2000" b="1" dirty="0"/>
              <a:t>Larry Simpson			 </a:t>
            </a:r>
            <a:r>
              <a:rPr lang="fr-CA" sz="2000" b="1" dirty="0" smtClean="0"/>
              <a:t>    Paulin </a:t>
            </a:r>
            <a:r>
              <a:rPr lang="fr-CA" sz="2000" b="1" dirty="0"/>
              <a:t>Hébert	</a:t>
            </a:r>
          </a:p>
          <a:p>
            <a:r>
              <a:rPr lang="fr-CA" sz="2000" b="1" dirty="0" smtClean="0"/>
              <a:t>Mark &amp; </a:t>
            </a:r>
            <a:r>
              <a:rPr lang="fr-CA" sz="2000" b="1" dirty="0"/>
              <a:t>Eleanor Guenette		Paulin Hébert					 </a:t>
            </a:r>
            <a:r>
              <a:rPr lang="fr-CA" sz="2000" b="1" dirty="0" smtClean="0"/>
              <a:t>    Ginette </a:t>
            </a:r>
            <a:r>
              <a:rPr lang="fr-CA" sz="2000" b="1" dirty="0"/>
              <a:t>Bouffard</a:t>
            </a:r>
          </a:p>
          <a:p>
            <a:r>
              <a:rPr lang="fr-CA" sz="2000" b="1" dirty="0"/>
              <a:t>Paul Hébert					Samantha Hiebert					Lynn Maillé</a:t>
            </a:r>
          </a:p>
          <a:p>
            <a:r>
              <a:rPr lang="fr-CA" sz="2000" b="1" dirty="0" smtClean="0"/>
              <a:t>Marie &amp; </a:t>
            </a:r>
            <a:r>
              <a:rPr lang="fr-CA" sz="2000" b="1" dirty="0"/>
              <a:t>Ernest </a:t>
            </a:r>
            <a:r>
              <a:rPr lang="fr-CA" sz="2000" b="1" dirty="0" smtClean="0"/>
              <a:t>Demers	</a:t>
            </a:r>
            <a:r>
              <a:rPr lang="fr-CA" sz="2000" b="1" dirty="0"/>
              <a:t>		Denise Couture							</a:t>
            </a:r>
            <a:endParaRPr lang="fr-CA" sz="2000" b="1" dirty="0" smtClean="0"/>
          </a:p>
          <a:p>
            <a:r>
              <a:rPr lang="fr-CA" sz="2000" b="1" dirty="0" smtClean="0"/>
              <a:t>Michelle &amp; </a:t>
            </a:r>
            <a:r>
              <a:rPr lang="fr-CA" sz="2000" b="1" dirty="0"/>
              <a:t>Stewart Montgomery	</a:t>
            </a:r>
          </a:p>
          <a:p>
            <a:r>
              <a:rPr lang="fr-CA" sz="2000" b="1" dirty="0"/>
              <a:t>Lise </a:t>
            </a:r>
            <a:r>
              <a:rPr lang="fr-CA" sz="2000" b="1" dirty="0" smtClean="0"/>
              <a:t>&amp; </a:t>
            </a:r>
            <a:r>
              <a:rPr lang="fr-CA" sz="2000" b="1" dirty="0"/>
              <a:t>Larry Simpson			</a:t>
            </a:r>
            <a:r>
              <a:rPr lang="fr-CA" sz="2000" b="1" dirty="0" smtClean="0"/>
              <a:t>Danielle &amp; </a:t>
            </a:r>
            <a:r>
              <a:rPr lang="fr-CA" sz="2000" b="1" dirty="0"/>
              <a:t>Jacqueline </a:t>
            </a:r>
            <a:r>
              <a:rPr lang="fr-CA" sz="2000" b="1" dirty="0" err="1"/>
              <a:t>Chalifoux</a:t>
            </a:r>
            <a:r>
              <a:rPr lang="fr-CA" sz="2000" b="1" dirty="0"/>
              <a:t>	</a:t>
            </a:r>
            <a:r>
              <a:rPr lang="fr-CA" sz="2000" b="1" dirty="0" smtClean="0"/>
              <a:t>Lise </a:t>
            </a:r>
            <a:r>
              <a:rPr lang="fr-CA" sz="2000" b="1" dirty="0"/>
              <a:t>Ward</a:t>
            </a:r>
          </a:p>
          <a:p>
            <a:r>
              <a:rPr lang="fr-CA" sz="2000" b="1" dirty="0"/>
              <a:t>Alayne </a:t>
            </a:r>
            <a:r>
              <a:rPr lang="fr-CA" sz="2000" b="1" dirty="0" smtClean="0"/>
              <a:t>&amp; </a:t>
            </a:r>
            <a:r>
              <a:rPr lang="fr-CA" sz="2000" b="1" dirty="0"/>
              <a:t>Jean Couture	</a:t>
            </a:r>
            <a:r>
              <a:rPr lang="fr-CA" sz="2000" b="1" dirty="0" smtClean="0"/>
              <a:t>	Lise </a:t>
            </a:r>
            <a:r>
              <a:rPr lang="fr-CA" sz="2000" b="1" dirty="0"/>
              <a:t>Ward							</a:t>
            </a:r>
            <a:endParaRPr lang="fr-CA" sz="2000" b="1" dirty="0" smtClean="0"/>
          </a:p>
          <a:p>
            <a:r>
              <a:rPr lang="fr-CA" sz="2000" b="1" dirty="0" smtClean="0"/>
              <a:t>Hélène &amp; </a:t>
            </a:r>
            <a:r>
              <a:rPr lang="fr-CA" sz="2000" b="1" dirty="0"/>
              <a:t>Jean-Guy Poirier	</a:t>
            </a:r>
            <a:r>
              <a:rPr lang="fr-CA" sz="2000" b="1" dirty="0" smtClean="0"/>
              <a:t>Marcel &amp; </a:t>
            </a:r>
            <a:r>
              <a:rPr lang="fr-CA" sz="2000" b="1" dirty="0"/>
              <a:t>Judy Lévis	</a:t>
            </a:r>
            <a:r>
              <a:rPr lang="fr-CA" sz="2000" b="1" dirty="0" smtClean="0"/>
              <a:t>                   Conrad </a:t>
            </a:r>
            <a:r>
              <a:rPr lang="fr-CA" sz="2000" b="1" dirty="0" err="1"/>
              <a:t>Labonté</a:t>
            </a:r>
            <a:endParaRPr lang="fr-CA" sz="2000" b="1" dirty="0"/>
          </a:p>
          <a:p>
            <a:r>
              <a:rPr lang="fr-CA" sz="2000" b="1" dirty="0"/>
              <a:t>Jean-Yves Leblanc			</a:t>
            </a:r>
            <a:r>
              <a:rPr lang="fr-CA" sz="2000" b="1" dirty="0" smtClean="0"/>
              <a:t>Vincent </a:t>
            </a:r>
            <a:r>
              <a:rPr lang="fr-CA" sz="2000" b="1" dirty="0"/>
              <a:t>Gravel					</a:t>
            </a:r>
            <a:r>
              <a:rPr lang="fr-CA" sz="2000" b="1" dirty="0" smtClean="0"/>
              <a:t>Réjean </a:t>
            </a:r>
            <a:r>
              <a:rPr lang="fr-CA" sz="2000" b="1" dirty="0"/>
              <a:t>Bergeron</a:t>
            </a:r>
          </a:p>
          <a:p>
            <a:r>
              <a:rPr lang="fr-CA" sz="2000" b="1" dirty="0"/>
              <a:t>Chantal </a:t>
            </a:r>
            <a:r>
              <a:rPr lang="fr-CA" sz="2000" b="1" dirty="0" err="1"/>
              <a:t>Filion</a:t>
            </a:r>
            <a:r>
              <a:rPr lang="fr-CA" sz="2000" b="1" dirty="0"/>
              <a:t>					Line Tremblay						</a:t>
            </a:r>
            <a:r>
              <a:rPr lang="fr-CA" sz="2000" b="1" dirty="0" smtClean="0"/>
              <a:t>Sylvie </a:t>
            </a:r>
            <a:r>
              <a:rPr lang="fr-CA" sz="2000" b="1" dirty="0"/>
              <a:t>Tremblay</a:t>
            </a:r>
          </a:p>
          <a:p>
            <a:r>
              <a:rPr lang="fr-CA" sz="2000" b="1" dirty="0"/>
              <a:t>Paulin Hébert					</a:t>
            </a:r>
            <a:r>
              <a:rPr lang="fr-CA" sz="2000" b="1" dirty="0" smtClean="0"/>
              <a:t>Michael </a:t>
            </a:r>
            <a:r>
              <a:rPr lang="fr-CA" sz="2000" b="1" dirty="0" err="1" smtClean="0"/>
              <a:t>Huddart</a:t>
            </a:r>
            <a:endParaRPr lang="fr-CA" sz="2000" b="1" dirty="0"/>
          </a:p>
        </p:txBody>
      </p:sp>
    </p:spTree>
    <p:extLst>
      <p:ext uri="{BB962C8B-B14F-4D97-AF65-F5344CB8AC3E}">
        <p14:creationId xmlns:p14="http://schemas.microsoft.com/office/powerpoint/2010/main" val="23025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0887" y="866894"/>
            <a:ext cx="3908441"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3" name="TextBox 2"/>
          <p:cNvSpPr txBox="1"/>
          <p:nvPr/>
        </p:nvSpPr>
        <p:spPr>
          <a:xfrm>
            <a:off x="841248" y="2395728"/>
            <a:ext cx="10479024" cy="1938992"/>
          </a:xfrm>
          <a:prstGeom prst="rect">
            <a:avLst/>
          </a:prstGeom>
          <a:noFill/>
        </p:spPr>
        <p:txBody>
          <a:bodyPr wrap="square" rtlCol="0">
            <a:spAutoFit/>
          </a:bodyPr>
          <a:lstStyle/>
          <a:p>
            <a:r>
              <a:rPr lang="fr-CA" sz="2000" b="1" dirty="0"/>
              <a:t>Georgette </a:t>
            </a:r>
            <a:r>
              <a:rPr lang="fr-CA" sz="2000" b="1" dirty="0" err="1"/>
              <a:t>Plourde</a:t>
            </a:r>
            <a:r>
              <a:rPr lang="fr-CA" sz="2000" b="1" dirty="0"/>
              <a:t>				</a:t>
            </a:r>
            <a:r>
              <a:rPr lang="fr-CA" sz="2000" b="1" dirty="0" smtClean="0"/>
              <a:t>	Lise </a:t>
            </a:r>
            <a:r>
              <a:rPr lang="fr-CA" sz="2000" b="1" dirty="0"/>
              <a:t>&amp; Lawrence Simpson			</a:t>
            </a:r>
            <a:r>
              <a:rPr lang="fr-CA" sz="2000" b="1" dirty="0" smtClean="0"/>
              <a:t>Vincent </a:t>
            </a:r>
            <a:r>
              <a:rPr lang="fr-CA" sz="2000" b="1" dirty="0"/>
              <a:t>Gravel</a:t>
            </a:r>
          </a:p>
          <a:p>
            <a:r>
              <a:rPr lang="fr-CA" sz="2000" b="1" dirty="0" err="1"/>
              <a:t>Dianne</a:t>
            </a:r>
            <a:r>
              <a:rPr lang="fr-CA" sz="2000" b="1" dirty="0"/>
              <a:t> et Ron </a:t>
            </a:r>
            <a:r>
              <a:rPr lang="fr-CA" sz="2000" b="1" dirty="0" err="1"/>
              <a:t>Browne</a:t>
            </a:r>
            <a:r>
              <a:rPr lang="fr-CA" sz="2000" b="1" dirty="0"/>
              <a:t>			</a:t>
            </a:r>
            <a:r>
              <a:rPr lang="fr-CA" sz="2000" b="1" dirty="0" smtClean="0"/>
              <a:t>      Réjean </a:t>
            </a:r>
            <a:r>
              <a:rPr lang="fr-CA" sz="2000" b="1" dirty="0"/>
              <a:t>et Lucette </a:t>
            </a:r>
            <a:r>
              <a:rPr lang="fr-CA" sz="2000" b="1" dirty="0" smtClean="0"/>
              <a:t>Lamothe		Paulin Hébert</a:t>
            </a:r>
          </a:p>
          <a:p>
            <a:r>
              <a:rPr lang="fr-CA" sz="2000" b="1" dirty="0" smtClean="0"/>
              <a:t>Vincent Gravel					Nathalie Marchand			      Anonymous</a:t>
            </a:r>
          </a:p>
          <a:p>
            <a:r>
              <a:rPr lang="fr-CA" sz="2000" b="1" dirty="0" smtClean="0"/>
              <a:t>Diane &amp; Alain Cousineau			Remus </a:t>
            </a:r>
            <a:r>
              <a:rPr lang="fr-CA" sz="2000" b="1" dirty="0" err="1" smtClean="0"/>
              <a:t>Rasija</a:t>
            </a:r>
            <a:r>
              <a:rPr lang="fr-CA" sz="2000" b="1" dirty="0" smtClean="0"/>
              <a:t>						</a:t>
            </a:r>
          </a:p>
          <a:p>
            <a:r>
              <a:rPr lang="fr-CA" sz="2000" b="1" dirty="0" smtClean="0"/>
              <a:t>Diane &amp; Alain Cousineau			Ontario Power </a:t>
            </a:r>
            <a:r>
              <a:rPr lang="fr-CA" sz="2000" b="1" dirty="0" err="1" smtClean="0"/>
              <a:t>Generation</a:t>
            </a:r>
            <a:endParaRPr lang="fr-CA" sz="2000" b="1" dirty="0" smtClean="0"/>
          </a:p>
          <a:p>
            <a:r>
              <a:rPr lang="fr-CA" sz="2000" b="1" dirty="0" smtClean="0"/>
              <a:t>Diane &amp; Alain Cousineau</a:t>
            </a:r>
            <a:r>
              <a:rPr lang="fr-CA" b="1" dirty="0" smtClean="0"/>
              <a:t>					</a:t>
            </a:r>
            <a:endParaRPr lang="fr-CA" b="1" dirty="0"/>
          </a:p>
        </p:txBody>
      </p:sp>
      <p:sp>
        <p:nvSpPr>
          <p:cNvPr id="4" name="TextBox 3"/>
          <p:cNvSpPr txBox="1"/>
          <p:nvPr/>
        </p:nvSpPr>
        <p:spPr>
          <a:xfrm>
            <a:off x="969264" y="1609344"/>
            <a:ext cx="1819656" cy="461665"/>
          </a:xfrm>
          <a:prstGeom prst="rect">
            <a:avLst/>
          </a:prstGeom>
          <a:noFill/>
        </p:spPr>
        <p:txBody>
          <a:bodyPr wrap="square" rtlCol="0">
            <a:spAutoFit/>
          </a:bodyPr>
          <a:lstStyle/>
          <a:p>
            <a:r>
              <a:rPr lang="fr-CA" sz="2400" b="1" dirty="0" smtClean="0">
                <a:solidFill>
                  <a:schemeClr val="bg1"/>
                </a:solidFill>
              </a:rPr>
              <a:t>2020..cont</a:t>
            </a:r>
            <a:r>
              <a:rPr lang="fr-CA" dirty="0" smtClean="0">
                <a:solidFill>
                  <a:schemeClr val="bg1"/>
                </a:solidFill>
              </a:rPr>
              <a:t>. </a:t>
            </a:r>
            <a:r>
              <a:rPr lang="fr-CA" dirty="0" smtClean="0"/>
              <a:t> </a:t>
            </a:r>
            <a:endParaRPr lang="fr-CA" dirty="0"/>
          </a:p>
        </p:txBody>
      </p:sp>
    </p:spTree>
    <p:extLst>
      <p:ext uri="{BB962C8B-B14F-4D97-AF65-F5344CB8AC3E}">
        <p14:creationId xmlns:p14="http://schemas.microsoft.com/office/powerpoint/2010/main" val="2189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227908" y="2210417"/>
            <a:ext cx="7968343" cy="3170099"/>
          </a:xfrm>
          <a:prstGeom prst="rect">
            <a:avLst/>
          </a:prstGeom>
        </p:spPr>
        <p:txBody>
          <a:bodyPr wrap="square">
            <a:spAutoFit/>
          </a:bodyPr>
          <a:lstStyle/>
          <a:p>
            <a:r>
              <a:rPr lang="en-US" sz="4800" b="1" spc="50" dirty="0" smtClean="0">
                <a:ln w="9525" cmpd="sng">
                  <a:solidFill>
                    <a:schemeClr val="accent1"/>
                  </a:solidFill>
                  <a:prstDash val="solid"/>
                </a:ln>
                <a:solidFill>
                  <a:schemeClr val="accent2"/>
                </a:solidFill>
                <a:effectLst>
                  <a:glow rad="38100">
                    <a:schemeClr val="accent1">
                      <a:alpha val="40000"/>
                    </a:schemeClr>
                  </a:glow>
                </a:effectLst>
              </a:rPr>
              <a:t>Goals and mandate</a:t>
            </a:r>
          </a:p>
          <a:p>
            <a:endParaRPr lang="en-US" sz="4800" b="1" spc="50" dirty="0">
              <a:ln w="9525" cmpd="sng">
                <a:solidFill>
                  <a:schemeClr val="accent1"/>
                </a:solidFill>
                <a:prstDash val="solid"/>
              </a:ln>
              <a:solidFill>
                <a:schemeClr val="accent2">
                  <a:lumMod val="50000"/>
                </a:schemeClr>
              </a:solidFill>
              <a:effectLst>
                <a:glow rad="38100">
                  <a:schemeClr val="accent1">
                    <a:alpha val="40000"/>
                  </a:schemeClr>
                </a:glow>
              </a:effectLst>
            </a:endParaRPr>
          </a:p>
          <a:p>
            <a:r>
              <a:rPr lang="en-US" sz="2800" b="1" spc="50" dirty="0" smtClean="0">
                <a:ln w="9525" cmpd="sng">
                  <a:solidFill>
                    <a:schemeClr val="accent1"/>
                  </a:solidFill>
                  <a:prstDash val="solid"/>
                </a:ln>
                <a:solidFill>
                  <a:srgbClr val="002060"/>
                </a:solidFill>
                <a:effectLst>
                  <a:glow rad="38100">
                    <a:schemeClr val="accent1">
                      <a:alpha val="40000"/>
                    </a:schemeClr>
                  </a:glow>
                </a:effectLst>
              </a:rPr>
              <a:t>Sustain the capital needs of the Smooth Rock Falls Hospital</a:t>
            </a:r>
            <a:endParaRPr lang="en-US" sz="2800" b="1" spc="50" dirty="0">
              <a:ln w="9525" cmpd="sng">
                <a:solidFill>
                  <a:schemeClr val="accent1"/>
                </a:solidFill>
                <a:prstDash val="solid"/>
              </a:ln>
              <a:solidFill>
                <a:srgbClr val="002060"/>
              </a:solidFill>
              <a:effectLst>
                <a:glow rad="38100">
                  <a:schemeClr val="accent1">
                    <a:alpha val="40000"/>
                  </a:schemeClr>
                </a:glow>
              </a:effectLst>
            </a:endParaRPr>
          </a:p>
          <a:p>
            <a:pPr algn="ctr"/>
            <a:endParaRPr lang="en-US" sz="4800"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89624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4166" y="422674"/>
            <a:ext cx="5136777" cy="523220"/>
          </a:xfrm>
          <a:prstGeom prst="rect">
            <a:avLst/>
          </a:prstGeom>
          <a:noFill/>
        </p:spPr>
        <p:txBody>
          <a:bodyPr wrap="square" rtlCol="0">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6" name="TextBox 5"/>
          <p:cNvSpPr txBox="1"/>
          <p:nvPr/>
        </p:nvSpPr>
        <p:spPr>
          <a:xfrm>
            <a:off x="1008529" y="2380129"/>
            <a:ext cx="184731" cy="369332"/>
          </a:xfrm>
          <a:prstGeom prst="rect">
            <a:avLst/>
          </a:prstGeom>
          <a:noFill/>
        </p:spPr>
        <p:txBody>
          <a:bodyPr wrap="none" rtlCol="0">
            <a:spAutoFit/>
          </a:bodyPr>
          <a:lstStyle/>
          <a:p>
            <a:endParaRPr lang="fr-CA" dirty="0"/>
          </a:p>
        </p:txBody>
      </p:sp>
      <p:sp>
        <p:nvSpPr>
          <p:cNvPr id="7" name="TextBox 6"/>
          <p:cNvSpPr txBox="1"/>
          <p:nvPr/>
        </p:nvSpPr>
        <p:spPr>
          <a:xfrm>
            <a:off x="556054" y="1242455"/>
            <a:ext cx="10911016" cy="6063198"/>
          </a:xfrm>
          <a:prstGeom prst="rect">
            <a:avLst/>
          </a:prstGeom>
          <a:noFill/>
        </p:spPr>
        <p:txBody>
          <a:bodyPr wrap="square" rtlCol="0">
            <a:spAutoFit/>
          </a:bodyPr>
          <a:lstStyle/>
          <a:p>
            <a:r>
              <a:rPr lang="fr-CA" sz="2400" b="1" dirty="0" smtClean="0">
                <a:solidFill>
                  <a:schemeClr val="bg1"/>
                </a:solidFill>
              </a:rPr>
              <a:t>2021</a:t>
            </a:r>
          </a:p>
          <a:p>
            <a:endParaRPr lang="fr-CA" sz="2400" b="1" dirty="0">
              <a:solidFill>
                <a:schemeClr val="bg1"/>
              </a:solidFill>
            </a:endParaRPr>
          </a:p>
          <a:p>
            <a:r>
              <a:rPr lang="fr-CA" sz="2000" b="1" dirty="0" smtClean="0"/>
              <a:t>Marcelle Cadieux				Lucette Lamothe 					Alayne &amp; Joe Couture</a:t>
            </a:r>
          </a:p>
          <a:p>
            <a:r>
              <a:rPr lang="fr-CA" sz="2000" b="1" dirty="0" smtClean="0"/>
              <a:t>Marcelle Cadieux				Guy &amp; Suzanne Boivin				Hélène Poirier	</a:t>
            </a:r>
          </a:p>
          <a:p>
            <a:r>
              <a:rPr lang="fr-CA" sz="2000" b="1" dirty="0" smtClean="0"/>
              <a:t>Marcelle Cadieux				Sue </a:t>
            </a:r>
            <a:r>
              <a:rPr lang="fr-CA" sz="2000" b="1" dirty="0" err="1" smtClean="0"/>
              <a:t>Therrien</a:t>
            </a:r>
            <a:r>
              <a:rPr lang="fr-CA" sz="2000" b="1" dirty="0" smtClean="0"/>
              <a:t>						Réjeanne Lamarche</a:t>
            </a:r>
          </a:p>
          <a:p>
            <a:r>
              <a:rPr lang="fr-CA" sz="2000" b="1" dirty="0" smtClean="0"/>
              <a:t>Marcelle Cadieux				Alayne &amp; Joe Couture				Vincent Gravel</a:t>
            </a:r>
          </a:p>
          <a:p>
            <a:r>
              <a:rPr lang="fr-CA" sz="2000" b="1" dirty="0" err="1" smtClean="0"/>
              <a:t>Laudia</a:t>
            </a:r>
            <a:r>
              <a:rPr lang="fr-CA" sz="2000" b="1" dirty="0" smtClean="0"/>
              <a:t> Lacoste				Michel &amp; Patricia </a:t>
            </a:r>
            <a:r>
              <a:rPr lang="fr-CA" sz="2000" b="1" dirty="0" err="1" smtClean="0"/>
              <a:t>Dubord</a:t>
            </a:r>
            <a:r>
              <a:rPr lang="fr-CA" sz="2000" b="1" dirty="0" smtClean="0"/>
              <a:t>			Paulin Hébert</a:t>
            </a:r>
          </a:p>
          <a:p>
            <a:r>
              <a:rPr lang="fr-CA" sz="2000" b="1" dirty="0" err="1" smtClean="0"/>
              <a:t>Jo-Anne</a:t>
            </a:r>
            <a:r>
              <a:rPr lang="fr-CA" sz="2000" b="1" dirty="0" smtClean="0"/>
              <a:t> Atkinson				Suzanne Brunet					Réjean </a:t>
            </a:r>
            <a:r>
              <a:rPr lang="fr-CA" sz="2000" b="1" dirty="0"/>
              <a:t>Lamy</a:t>
            </a:r>
            <a:endParaRPr lang="fr-CA" sz="2000" b="1" dirty="0" smtClean="0"/>
          </a:p>
          <a:p>
            <a:r>
              <a:rPr lang="fr-CA" sz="2000" b="1" dirty="0" smtClean="0"/>
              <a:t>Michel &amp; Patricia </a:t>
            </a:r>
            <a:r>
              <a:rPr lang="fr-CA" sz="2000" b="1" dirty="0" err="1" smtClean="0"/>
              <a:t>Dubord</a:t>
            </a:r>
            <a:r>
              <a:rPr lang="fr-CA" sz="2000" b="1" dirty="0" smtClean="0"/>
              <a:t>	</a:t>
            </a:r>
            <a:r>
              <a:rPr lang="fr-CA" sz="2000" b="1" dirty="0"/>
              <a:t> </a:t>
            </a:r>
            <a:r>
              <a:rPr lang="fr-CA" sz="2000" b="1" dirty="0" smtClean="0"/>
              <a:t>	</a:t>
            </a:r>
            <a:r>
              <a:rPr lang="fr-CA" sz="2000" b="1" dirty="0" err="1" smtClean="0"/>
              <a:t>Véronica</a:t>
            </a:r>
            <a:r>
              <a:rPr lang="fr-CA" sz="2000" b="1" dirty="0" smtClean="0"/>
              <a:t> </a:t>
            </a:r>
            <a:r>
              <a:rPr lang="fr-CA" sz="2000" b="1" dirty="0" err="1" smtClean="0"/>
              <a:t>Bussière</a:t>
            </a:r>
            <a:r>
              <a:rPr lang="fr-CA" sz="2000" b="1" dirty="0"/>
              <a:t>	</a:t>
            </a:r>
            <a:r>
              <a:rPr lang="fr-CA" sz="2000" b="1" dirty="0" smtClean="0"/>
              <a:t>			      Alayne &amp; Jean Couture Faye &amp; Paul </a:t>
            </a:r>
            <a:r>
              <a:rPr lang="fr-CA" sz="2000" b="1" dirty="0" err="1" smtClean="0"/>
              <a:t>Desbiens</a:t>
            </a:r>
            <a:r>
              <a:rPr lang="fr-CA" sz="2000" b="1" dirty="0" smtClean="0"/>
              <a:t>			Marjolaine Demers				Ernest &amp; Marie Demers</a:t>
            </a:r>
          </a:p>
          <a:p>
            <a:r>
              <a:rPr lang="fr-CA" sz="2000" b="1" dirty="0" smtClean="0"/>
              <a:t>Lise &amp; Lawrence Simpson		Union Culturelle des Franco Ontariennes</a:t>
            </a:r>
          </a:p>
          <a:p>
            <a:r>
              <a:rPr lang="fr-CA" sz="2000" b="1" dirty="0" smtClean="0"/>
              <a:t>Lina C Arseneault				Daniel &amp; </a:t>
            </a:r>
            <a:r>
              <a:rPr lang="fr-CA" sz="2000" b="1" dirty="0" err="1" smtClean="0"/>
              <a:t>RuthAnne</a:t>
            </a:r>
            <a:r>
              <a:rPr lang="fr-CA" sz="2000" b="1" dirty="0" smtClean="0"/>
              <a:t> Leroux			</a:t>
            </a:r>
            <a:r>
              <a:rPr lang="fr-CA" sz="2000" b="1" dirty="0" err="1" smtClean="0"/>
              <a:t>Mavis</a:t>
            </a:r>
            <a:r>
              <a:rPr lang="fr-CA" sz="2000" b="1" dirty="0" smtClean="0"/>
              <a:t> &amp; Terry </a:t>
            </a:r>
            <a:r>
              <a:rPr lang="fr-CA" sz="2000" b="1" dirty="0" err="1" smtClean="0"/>
              <a:t>Pinkney</a:t>
            </a:r>
            <a:endParaRPr lang="fr-CA" sz="2000" b="1" dirty="0" smtClean="0"/>
          </a:p>
          <a:p>
            <a:r>
              <a:rPr lang="fr-CA" sz="2000" b="1" dirty="0"/>
              <a:t>Daniel &amp; </a:t>
            </a:r>
            <a:r>
              <a:rPr lang="fr-CA" sz="2000" b="1" dirty="0" err="1"/>
              <a:t>RuthAnne</a:t>
            </a:r>
            <a:r>
              <a:rPr lang="fr-CA" sz="2000" b="1" dirty="0"/>
              <a:t> Leroux	</a:t>
            </a:r>
            <a:r>
              <a:rPr lang="fr-CA" sz="2000" b="1" dirty="0" smtClean="0"/>
              <a:t>	Michel &amp; Patricia </a:t>
            </a:r>
            <a:r>
              <a:rPr lang="fr-CA" sz="2000" b="1" dirty="0" err="1" smtClean="0"/>
              <a:t>Dubord</a:t>
            </a:r>
            <a:endParaRPr lang="fr-CA" sz="2000" b="1" dirty="0" smtClean="0"/>
          </a:p>
          <a:p>
            <a:r>
              <a:rPr lang="fr-CA" sz="2000" b="1" dirty="0" smtClean="0"/>
              <a:t>Jean-Guy &amp; Hélène Poirier	Jean &amp; Alayne Couture			</a:t>
            </a:r>
            <a:r>
              <a:rPr lang="fr-CA" sz="2000" b="1" dirty="0" err="1" smtClean="0"/>
              <a:t>Réj</a:t>
            </a:r>
            <a:r>
              <a:rPr lang="fr-CA" sz="2000" b="1" dirty="0" smtClean="0"/>
              <a:t> &amp; Lucette Lamothe</a:t>
            </a:r>
          </a:p>
          <a:p>
            <a:r>
              <a:rPr lang="fr-CA" sz="2000" b="1" dirty="0"/>
              <a:t>Réjean &amp; Lucette </a:t>
            </a:r>
            <a:r>
              <a:rPr lang="fr-CA" sz="2000" b="1" dirty="0" smtClean="0"/>
              <a:t>Lamothe	Jean-Yves &amp; Nicole Leblanc</a:t>
            </a:r>
          </a:p>
          <a:p>
            <a:endParaRPr lang="fr-CA" sz="2000" b="1" dirty="0"/>
          </a:p>
          <a:p>
            <a:endParaRPr lang="fr-CA" sz="2000" b="1" dirty="0" smtClean="0"/>
          </a:p>
          <a:p>
            <a:endParaRPr lang="fr-CA" sz="2000" b="1" dirty="0" smtClean="0"/>
          </a:p>
          <a:p>
            <a:endParaRPr lang="fr-CA" sz="2000" b="1" dirty="0"/>
          </a:p>
        </p:txBody>
      </p:sp>
    </p:spTree>
    <p:extLst>
      <p:ext uri="{BB962C8B-B14F-4D97-AF65-F5344CB8AC3E}">
        <p14:creationId xmlns:p14="http://schemas.microsoft.com/office/powerpoint/2010/main" val="4141380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1232" y="395416"/>
            <a:ext cx="4102444" cy="523220"/>
          </a:xfrm>
          <a:prstGeom prst="rect">
            <a:avLst/>
          </a:prstGeom>
        </p:spPr>
        <p:txBody>
          <a:bodyPr wrap="squar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8" name="TextBox 7"/>
          <p:cNvSpPr txBox="1"/>
          <p:nvPr/>
        </p:nvSpPr>
        <p:spPr>
          <a:xfrm>
            <a:off x="716693" y="1116344"/>
            <a:ext cx="10849232" cy="5970865"/>
          </a:xfrm>
          <a:prstGeom prst="rect">
            <a:avLst/>
          </a:prstGeom>
          <a:noFill/>
        </p:spPr>
        <p:txBody>
          <a:bodyPr wrap="square" rtlCol="0">
            <a:spAutoFit/>
          </a:bodyPr>
          <a:lstStyle/>
          <a:p>
            <a:r>
              <a:rPr lang="fr-CA" sz="2400" b="1" dirty="0" smtClean="0">
                <a:solidFill>
                  <a:schemeClr val="bg1"/>
                </a:solidFill>
              </a:rPr>
              <a:t>2021</a:t>
            </a:r>
          </a:p>
          <a:p>
            <a:endParaRPr lang="fr-CA" sz="2000" b="1" dirty="0"/>
          </a:p>
          <a:p>
            <a:r>
              <a:rPr lang="fr-CA" sz="2000" b="1" dirty="0" smtClean="0"/>
              <a:t>Vincent Gravel				Hélène et Jean-Guy Poirier	Judith &amp; Marcel Lévis</a:t>
            </a:r>
          </a:p>
          <a:p>
            <a:r>
              <a:rPr lang="fr-CA" sz="2000" b="1" dirty="0" smtClean="0"/>
              <a:t>Hélène Gillissie				Conrad </a:t>
            </a:r>
            <a:r>
              <a:rPr lang="fr-CA" sz="2000" b="1" dirty="0" err="1" smtClean="0"/>
              <a:t>Labonté</a:t>
            </a:r>
            <a:r>
              <a:rPr lang="fr-CA" sz="2000" b="1" dirty="0" smtClean="0"/>
              <a:t>				Lise &amp; Lawrence Simpson</a:t>
            </a:r>
          </a:p>
          <a:p>
            <a:r>
              <a:rPr lang="fr-CA" sz="2000" b="1" dirty="0" smtClean="0"/>
              <a:t>Marjolaine &amp; Roland Demers	Guy &amp; Suzanne Boivin			Darby </a:t>
            </a:r>
            <a:r>
              <a:rPr lang="fr-CA" sz="2000" b="1" dirty="0" err="1" smtClean="0"/>
              <a:t>Frénette</a:t>
            </a:r>
            <a:endParaRPr lang="fr-CA" sz="2000" b="1" dirty="0" smtClean="0"/>
          </a:p>
          <a:p>
            <a:r>
              <a:rPr lang="fr-CA" sz="2000" b="1" dirty="0" smtClean="0"/>
              <a:t>Jean-Yves &amp; Nicole Leblanc	Wayne </a:t>
            </a:r>
            <a:r>
              <a:rPr lang="fr-CA" sz="2000" b="1" dirty="0" err="1" smtClean="0"/>
              <a:t>McGee</a:t>
            </a:r>
            <a:r>
              <a:rPr lang="fr-CA" sz="2000" b="1" dirty="0" smtClean="0"/>
              <a:t>				Monique Boivin</a:t>
            </a:r>
          </a:p>
          <a:p>
            <a:r>
              <a:rPr lang="fr-CA" sz="2000" b="1" dirty="0" smtClean="0"/>
              <a:t>Mélanie </a:t>
            </a:r>
            <a:r>
              <a:rPr lang="fr-CA" sz="2000" b="1" dirty="0" err="1" smtClean="0"/>
              <a:t>Larochelle</a:t>
            </a:r>
            <a:r>
              <a:rPr lang="fr-CA" sz="2000" b="1" dirty="0" smtClean="0"/>
              <a:t>			Francine Gagnon				Jeannine </a:t>
            </a:r>
            <a:r>
              <a:rPr lang="fr-CA" sz="2000" b="1" dirty="0" err="1" smtClean="0"/>
              <a:t>Waslyk</a:t>
            </a:r>
            <a:endParaRPr lang="fr-CA" sz="2000" b="1" dirty="0" smtClean="0"/>
          </a:p>
          <a:p>
            <a:r>
              <a:rPr lang="fr-CA" sz="2000" b="1" dirty="0" smtClean="0"/>
              <a:t>Kathy Taylor					Michel &amp; Patricia </a:t>
            </a:r>
            <a:r>
              <a:rPr lang="fr-CA" sz="2000" b="1" dirty="0" err="1" smtClean="0"/>
              <a:t>Dubord</a:t>
            </a:r>
            <a:r>
              <a:rPr lang="fr-CA" sz="2000" b="1" dirty="0" smtClean="0"/>
              <a:t>		Michel </a:t>
            </a:r>
            <a:r>
              <a:rPr lang="fr-CA" sz="2000" b="1" dirty="0" err="1" smtClean="0"/>
              <a:t>Dubord</a:t>
            </a:r>
            <a:r>
              <a:rPr lang="fr-CA" sz="2000" b="1" dirty="0" smtClean="0"/>
              <a:t>		</a:t>
            </a:r>
          </a:p>
          <a:p>
            <a:r>
              <a:rPr lang="fr-CA" sz="2000" b="1" dirty="0" smtClean="0"/>
              <a:t>Maurice &amp; </a:t>
            </a:r>
            <a:r>
              <a:rPr lang="fr-CA" sz="2000" b="1" dirty="0" err="1" smtClean="0"/>
              <a:t>Yvonnette</a:t>
            </a:r>
            <a:r>
              <a:rPr lang="fr-CA" sz="2000" b="1" dirty="0" smtClean="0"/>
              <a:t> </a:t>
            </a:r>
            <a:r>
              <a:rPr lang="fr-CA" sz="2000" b="1" dirty="0" err="1" smtClean="0"/>
              <a:t>Desmeules</a:t>
            </a:r>
            <a:r>
              <a:rPr lang="fr-CA" sz="2000" b="1" dirty="0" smtClean="0"/>
              <a:t>				                          Lucette Lamothe</a:t>
            </a:r>
          </a:p>
          <a:p>
            <a:r>
              <a:rPr lang="fr-CA" sz="2000" b="1" dirty="0" smtClean="0"/>
              <a:t>Linda </a:t>
            </a:r>
            <a:r>
              <a:rPr lang="fr-CA" sz="2000" b="1" dirty="0" err="1" smtClean="0"/>
              <a:t>Biglow</a:t>
            </a:r>
            <a:r>
              <a:rPr lang="fr-CA" sz="2000" b="1" dirty="0" smtClean="0"/>
              <a:t>					Denise </a:t>
            </a:r>
            <a:r>
              <a:rPr lang="fr-CA" sz="2000" b="1" dirty="0" err="1" smtClean="0"/>
              <a:t>Frénette</a:t>
            </a:r>
            <a:r>
              <a:rPr lang="fr-CA" sz="2000" b="1" dirty="0" smtClean="0"/>
              <a:t>				Lise Simpson</a:t>
            </a:r>
          </a:p>
          <a:p>
            <a:r>
              <a:rPr lang="fr-CA" sz="2000" b="1" dirty="0" smtClean="0"/>
              <a:t>Ernest &amp; Marie Demers			Ernest &amp; Marie Demers			Linda </a:t>
            </a:r>
            <a:r>
              <a:rPr lang="fr-CA" sz="2000" b="1" dirty="0" err="1" smtClean="0"/>
              <a:t>Miville</a:t>
            </a:r>
            <a:endParaRPr lang="fr-CA" sz="2000" b="1" dirty="0" smtClean="0"/>
          </a:p>
          <a:p>
            <a:r>
              <a:rPr lang="fr-CA" sz="2000" b="1" dirty="0" smtClean="0"/>
              <a:t>Suzanne Ethier &amp; Robert Lepage					                   Kathy Taylor</a:t>
            </a:r>
          </a:p>
          <a:p>
            <a:r>
              <a:rPr lang="fr-CA" sz="2000" b="1" dirty="0" smtClean="0"/>
              <a:t>Louisette </a:t>
            </a:r>
            <a:r>
              <a:rPr lang="fr-CA" sz="2000" b="1" dirty="0" err="1" smtClean="0"/>
              <a:t>Granier</a:t>
            </a:r>
            <a:r>
              <a:rPr lang="fr-CA" sz="2000" b="1" dirty="0" smtClean="0"/>
              <a:t>				Lyse </a:t>
            </a:r>
            <a:r>
              <a:rPr lang="fr-CA" sz="2000" b="1" dirty="0" err="1" smtClean="0"/>
              <a:t>Granier</a:t>
            </a:r>
            <a:r>
              <a:rPr lang="fr-CA" sz="2000" b="1" dirty="0" smtClean="0"/>
              <a:t>					Lyne </a:t>
            </a:r>
            <a:r>
              <a:rPr lang="fr-CA" sz="2000" b="1" dirty="0" err="1" smtClean="0"/>
              <a:t>Granier</a:t>
            </a:r>
            <a:endParaRPr lang="fr-CA" sz="2000" b="1" dirty="0" smtClean="0"/>
          </a:p>
          <a:p>
            <a:r>
              <a:rPr lang="fr-CA" sz="2000" b="1" dirty="0" smtClean="0"/>
              <a:t>Lucette Lamothe				Larry Simpson					</a:t>
            </a:r>
            <a:r>
              <a:rPr lang="fr-CA" sz="2000" b="1" dirty="0" err="1" smtClean="0"/>
              <a:t>Edouard</a:t>
            </a:r>
            <a:r>
              <a:rPr lang="fr-CA" sz="2000" b="1" dirty="0" smtClean="0"/>
              <a:t> </a:t>
            </a:r>
            <a:r>
              <a:rPr lang="fr-CA" sz="2000" b="1" dirty="0" err="1" smtClean="0"/>
              <a:t>Breault</a:t>
            </a:r>
            <a:endParaRPr lang="fr-CA" sz="2000" b="1" dirty="0" smtClean="0"/>
          </a:p>
          <a:p>
            <a:r>
              <a:rPr lang="fr-CA" sz="2000" b="1" dirty="0" smtClean="0"/>
              <a:t>Claudette Mainville			Yvette </a:t>
            </a:r>
            <a:r>
              <a:rPr lang="fr-CA" sz="2000" b="1" dirty="0" err="1" smtClean="0"/>
              <a:t>Keat</a:t>
            </a:r>
            <a:r>
              <a:rPr lang="fr-CA" sz="2000" b="1" dirty="0" smtClean="0"/>
              <a:t>					Patricia </a:t>
            </a:r>
            <a:r>
              <a:rPr lang="fr-CA" sz="2000" b="1" dirty="0" err="1" smtClean="0"/>
              <a:t>Dubord</a:t>
            </a:r>
            <a:endParaRPr lang="fr-CA" sz="2000" b="1" dirty="0" smtClean="0"/>
          </a:p>
          <a:p>
            <a:r>
              <a:rPr lang="fr-CA" sz="2000" b="1" dirty="0" smtClean="0"/>
              <a:t>Patricia </a:t>
            </a:r>
            <a:r>
              <a:rPr lang="fr-CA" sz="2000" b="1" dirty="0" err="1" smtClean="0"/>
              <a:t>Dubord</a:t>
            </a:r>
            <a:r>
              <a:rPr lang="fr-CA" sz="2000" b="1" dirty="0" smtClean="0"/>
              <a:t>				André &amp; Anne Lafleur			Julie St-Pierre	</a:t>
            </a:r>
            <a:endParaRPr lang="fr-CA" sz="2000" b="1" dirty="0"/>
          </a:p>
          <a:p>
            <a:r>
              <a:rPr lang="fr-CA" sz="2000" b="1" dirty="0" smtClean="0"/>
              <a:t>Denise St-Pierre				Marjolaine et Roland Demers	Susan </a:t>
            </a:r>
            <a:r>
              <a:rPr lang="fr-CA" sz="2000" b="1" dirty="0" err="1" smtClean="0"/>
              <a:t>Therrien</a:t>
            </a:r>
            <a:endParaRPr lang="fr-CA" sz="2000" b="1" dirty="0" smtClean="0"/>
          </a:p>
          <a:p>
            <a:r>
              <a:rPr lang="fr-CA" sz="2000" b="1" dirty="0"/>
              <a:t>Francine Gagnon </a:t>
            </a:r>
            <a:r>
              <a:rPr lang="fr-CA" sz="2000" b="1" dirty="0" smtClean="0"/>
              <a:t>				Kathy </a:t>
            </a:r>
            <a:r>
              <a:rPr lang="fr-CA" sz="2000" b="1" dirty="0"/>
              <a:t>Taylor </a:t>
            </a:r>
            <a:r>
              <a:rPr lang="fr-CA" sz="2000" b="1" dirty="0" smtClean="0"/>
              <a:t>			</a:t>
            </a:r>
          </a:p>
          <a:p>
            <a:r>
              <a:rPr lang="fr-CA" b="1" dirty="0"/>
              <a:t>	</a:t>
            </a:r>
            <a:r>
              <a:rPr lang="fr-CA" b="1" dirty="0" smtClean="0"/>
              <a:t>					</a:t>
            </a:r>
            <a:endParaRPr lang="fr-CA" b="1" dirty="0"/>
          </a:p>
        </p:txBody>
      </p:sp>
    </p:spTree>
    <p:extLst>
      <p:ext uri="{BB962C8B-B14F-4D97-AF65-F5344CB8AC3E}">
        <p14:creationId xmlns:p14="http://schemas.microsoft.com/office/powerpoint/2010/main" val="1011388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359" y="476420"/>
            <a:ext cx="3908441"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3" name="TextBox 2"/>
          <p:cNvSpPr txBox="1"/>
          <p:nvPr/>
        </p:nvSpPr>
        <p:spPr>
          <a:xfrm>
            <a:off x="716692" y="999640"/>
            <a:ext cx="10762736" cy="5693866"/>
          </a:xfrm>
          <a:prstGeom prst="rect">
            <a:avLst/>
          </a:prstGeom>
          <a:noFill/>
        </p:spPr>
        <p:txBody>
          <a:bodyPr wrap="square" rtlCol="0">
            <a:spAutoFit/>
          </a:bodyPr>
          <a:lstStyle/>
          <a:p>
            <a:r>
              <a:rPr lang="fr-CA" sz="2400" b="1" dirty="0" smtClean="0">
                <a:solidFill>
                  <a:schemeClr val="bg1"/>
                </a:solidFill>
              </a:rPr>
              <a:t>2021</a:t>
            </a:r>
          </a:p>
          <a:p>
            <a:endParaRPr lang="fr-CA" sz="2000" b="1" dirty="0"/>
          </a:p>
          <a:p>
            <a:r>
              <a:rPr lang="fr-CA" sz="2000" b="1" dirty="0" smtClean="0"/>
              <a:t>Maurice </a:t>
            </a:r>
            <a:r>
              <a:rPr lang="fr-CA" sz="2000" b="1" dirty="0"/>
              <a:t>&amp; </a:t>
            </a:r>
            <a:r>
              <a:rPr lang="fr-CA" sz="2000" b="1" dirty="0" err="1"/>
              <a:t>Yvonnette</a:t>
            </a:r>
            <a:r>
              <a:rPr lang="fr-CA" sz="2000" b="1" dirty="0"/>
              <a:t> </a:t>
            </a:r>
            <a:r>
              <a:rPr lang="fr-CA" sz="2000" b="1" dirty="0" err="1"/>
              <a:t>Demeules</a:t>
            </a:r>
            <a:r>
              <a:rPr lang="fr-CA" sz="2000" b="1" dirty="0"/>
              <a:t>		Alayne et Jean Couture 		</a:t>
            </a:r>
            <a:r>
              <a:rPr lang="fr-CA" sz="2000" b="1" dirty="0" err="1" smtClean="0"/>
              <a:t>Emilie</a:t>
            </a:r>
            <a:r>
              <a:rPr lang="fr-CA" sz="2000" b="1" dirty="0" smtClean="0"/>
              <a:t> </a:t>
            </a:r>
            <a:r>
              <a:rPr lang="fr-CA" sz="2000" b="1" dirty="0"/>
              <a:t>Plamondon	</a:t>
            </a:r>
          </a:p>
          <a:p>
            <a:r>
              <a:rPr lang="fr-CA" sz="2000" b="1" dirty="0"/>
              <a:t>Linda </a:t>
            </a:r>
            <a:r>
              <a:rPr lang="fr-CA" sz="2000" b="1" dirty="0" err="1"/>
              <a:t>Miville</a:t>
            </a:r>
            <a:r>
              <a:rPr lang="fr-CA" sz="2000" b="1" dirty="0"/>
              <a:t>							Lawrence Simpson			</a:t>
            </a:r>
            <a:r>
              <a:rPr lang="fr-CA" sz="2000" b="1" dirty="0" smtClean="0"/>
              <a:t>Hélène </a:t>
            </a:r>
            <a:r>
              <a:rPr lang="fr-CA" sz="2000" b="1" dirty="0"/>
              <a:t>Poirier</a:t>
            </a:r>
          </a:p>
          <a:p>
            <a:r>
              <a:rPr lang="fr-CA" sz="2000" b="1" dirty="0"/>
              <a:t>Marjolaine et Roland Demers			Maurice &amp; </a:t>
            </a:r>
            <a:r>
              <a:rPr lang="fr-CA" sz="2000" b="1" dirty="0" err="1"/>
              <a:t>Yvonnette</a:t>
            </a:r>
            <a:r>
              <a:rPr lang="fr-CA" sz="2000" b="1" dirty="0"/>
              <a:t> </a:t>
            </a:r>
            <a:r>
              <a:rPr lang="fr-CA" sz="2000" b="1" dirty="0" err="1"/>
              <a:t>Demeules</a:t>
            </a:r>
            <a:r>
              <a:rPr lang="fr-CA" sz="2000" b="1" dirty="0"/>
              <a:t> </a:t>
            </a:r>
            <a:endParaRPr lang="fr-CA" sz="2000" b="1" dirty="0" smtClean="0"/>
          </a:p>
          <a:p>
            <a:r>
              <a:rPr lang="fr-CA" sz="2000" b="1" dirty="0" smtClean="0"/>
              <a:t>Vincent </a:t>
            </a:r>
            <a:r>
              <a:rPr lang="fr-CA" sz="2000" b="1" dirty="0"/>
              <a:t>Gravel	</a:t>
            </a:r>
            <a:r>
              <a:rPr lang="fr-CA" sz="2000" b="1" dirty="0" smtClean="0"/>
              <a:t>					</a:t>
            </a:r>
            <a:r>
              <a:rPr lang="fr-CA" sz="2000" b="1" dirty="0" err="1" smtClean="0"/>
              <a:t>Noella</a:t>
            </a:r>
            <a:r>
              <a:rPr lang="fr-CA" sz="2000" b="1" dirty="0" smtClean="0"/>
              <a:t> </a:t>
            </a:r>
            <a:r>
              <a:rPr lang="fr-CA" sz="2000" b="1" dirty="0" err="1" smtClean="0"/>
              <a:t>Miville</a:t>
            </a:r>
            <a:r>
              <a:rPr lang="fr-CA" sz="2000" b="1" dirty="0" smtClean="0"/>
              <a:t>					</a:t>
            </a:r>
            <a:r>
              <a:rPr lang="fr-CA" sz="2000" b="1" dirty="0"/>
              <a:t> Kathy Taylor </a:t>
            </a:r>
            <a:r>
              <a:rPr lang="fr-CA" sz="2000" b="1" dirty="0" smtClean="0"/>
              <a:t>		</a:t>
            </a:r>
          </a:p>
          <a:p>
            <a:r>
              <a:rPr lang="fr-CA" sz="2000" b="1" dirty="0" smtClean="0"/>
              <a:t>Michel &amp; Pat </a:t>
            </a:r>
            <a:r>
              <a:rPr lang="fr-CA" sz="2000" b="1" dirty="0" err="1" smtClean="0"/>
              <a:t>Dubord</a:t>
            </a:r>
            <a:r>
              <a:rPr lang="fr-CA" sz="2000" b="1" dirty="0" smtClean="0"/>
              <a:t>					Roland &amp; Marjolaine Demers		</a:t>
            </a:r>
          </a:p>
          <a:p>
            <a:r>
              <a:rPr lang="fr-CA" sz="2000" b="1" dirty="0"/>
              <a:t>Jean &amp; Alayne </a:t>
            </a:r>
            <a:r>
              <a:rPr lang="fr-CA" sz="2000" b="1" dirty="0" smtClean="0"/>
              <a:t>Couture				Rose Mary Smith				Carole Lamarche</a:t>
            </a:r>
          </a:p>
          <a:p>
            <a:r>
              <a:rPr lang="fr-CA" sz="2000" b="1" dirty="0" smtClean="0"/>
              <a:t>Anonymous							Nicole </a:t>
            </a:r>
            <a:r>
              <a:rPr lang="fr-CA" sz="2000" b="1" dirty="0" err="1" smtClean="0"/>
              <a:t>Wittke</a:t>
            </a:r>
            <a:r>
              <a:rPr lang="fr-CA" sz="2000" b="1" dirty="0" smtClean="0"/>
              <a:t>					Anonymous</a:t>
            </a:r>
          </a:p>
          <a:p>
            <a:r>
              <a:rPr lang="fr-CA" sz="2000" b="1" dirty="0" smtClean="0"/>
              <a:t>Wayne </a:t>
            </a:r>
            <a:r>
              <a:rPr lang="fr-CA" sz="2000" b="1" dirty="0" err="1" smtClean="0"/>
              <a:t>McGee</a:t>
            </a:r>
            <a:r>
              <a:rPr lang="fr-CA" sz="2000" b="1" dirty="0" smtClean="0"/>
              <a:t>						Bonnie </a:t>
            </a:r>
            <a:r>
              <a:rPr lang="fr-CA" sz="2000" b="1" dirty="0" err="1" smtClean="0"/>
              <a:t>McGee</a:t>
            </a:r>
            <a:r>
              <a:rPr lang="fr-CA" sz="2000" b="1" dirty="0" smtClean="0"/>
              <a:t>				Rick </a:t>
            </a:r>
            <a:r>
              <a:rPr lang="fr-CA" sz="2000" b="1" dirty="0" err="1" smtClean="0"/>
              <a:t>Feindel</a:t>
            </a:r>
            <a:endParaRPr lang="fr-CA" sz="2000" b="1" dirty="0" smtClean="0"/>
          </a:p>
          <a:p>
            <a:r>
              <a:rPr lang="fr-CA" sz="2000" b="1" dirty="0" smtClean="0"/>
              <a:t>Keith Cooke							Anonymous					Anonymous</a:t>
            </a:r>
          </a:p>
          <a:p>
            <a:r>
              <a:rPr lang="fr-CA" sz="2000" b="1" dirty="0" smtClean="0"/>
              <a:t>Louise Armstrong						Anonymous					Sylvie </a:t>
            </a:r>
            <a:r>
              <a:rPr lang="fr-CA" sz="2000" b="1" dirty="0" err="1" smtClean="0"/>
              <a:t>Laconi</a:t>
            </a:r>
            <a:r>
              <a:rPr lang="fr-CA" sz="2000" b="1" dirty="0" smtClean="0"/>
              <a:t> Anonymous							Huguette Ouellette			</a:t>
            </a:r>
            <a:r>
              <a:rPr lang="fr-CA" sz="2000" b="1" dirty="0" err="1" smtClean="0"/>
              <a:t>Aonymous</a:t>
            </a:r>
            <a:r>
              <a:rPr lang="fr-CA" sz="2000" b="1" dirty="0" smtClean="0"/>
              <a:t>	</a:t>
            </a:r>
            <a:endParaRPr lang="fr-CA" sz="2000" b="1" dirty="0"/>
          </a:p>
          <a:p>
            <a:r>
              <a:rPr lang="fr-CA" sz="2000" b="1" dirty="0" smtClean="0"/>
              <a:t>Sheila Bilodeau						Anonymous					Joe Mercier	</a:t>
            </a:r>
          </a:p>
          <a:p>
            <a:r>
              <a:rPr lang="fr-CA" sz="2000" b="1" dirty="0" smtClean="0"/>
              <a:t>Wendy (</a:t>
            </a:r>
            <a:r>
              <a:rPr lang="fr-CA" sz="2000" b="1" dirty="0" err="1" smtClean="0"/>
              <a:t>Keon</a:t>
            </a:r>
            <a:r>
              <a:rPr lang="fr-CA" sz="2000" b="1" dirty="0" smtClean="0"/>
              <a:t>) </a:t>
            </a:r>
            <a:r>
              <a:rPr lang="fr-CA" sz="2000" b="1" dirty="0" err="1" smtClean="0"/>
              <a:t>Humphries</a:t>
            </a:r>
            <a:r>
              <a:rPr lang="fr-CA" sz="2000" b="1" dirty="0" smtClean="0"/>
              <a:t>				Marie-Claude	</a:t>
            </a:r>
            <a:r>
              <a:rPr lang="fr-CA" sz="2000" b="1" dirty="0" err="1" smtClean="0"/>
              <a:t>Perras</a:t>
            </a:r>
            <a:r>
              <a:rPr lang="fr-CA" sz="2000" b="1" dirty="0" smtClean="0"/>
              <a:t>			Anonymous</a:t>
            </a:r>
          </a:p>
          <a:p>
            <a:r>
              <a:rPr lang="fr-CA" sz="2000" b="1" dirty="0" smtClean="0"/>
              <a:t>Laurette Carle							Heather &amp; Chris Martin			Steven Beatty</a:t>
            </a:r>
          </a:p>
          <a:p>
            <a:r>
              <a:rPr lang="fr-CA" sz="2000" b="1" dirty="0" smtClean="0"/>
              <a:t>Stacy </a:t>
            </a:r>
            <a:r>
              <a:rPr lang="fr-CA" sz="2000" b="1" dirty="0" err="1" smtClean="0"/>
              <a:t>Futher</a:t>
            </a:r>
            <a:r>
              <a:rPr lang="fr-CA" sz="2000" b="1" dirty="0" smtClean="0"/>
              <a:t>							Chantal </a:t>
            </a:r>
            <a:r>
              <a:rPr lang="fr-CA" sz="2000" b="1" dirty="0" err="1" smtClean="0"/>
              <a:t>Délorme</a:t>
            </a:r>
            <a:r>
              <a:rPr lang="fr-CA" sz="2000" b="1" dirty="0" smtClean="0"/>
              <a:t>				Chantal </a:t>
            </a:r>
            <a:r>
              <a:rPr lang="fr-CA" sz="2000" b="1" dirty="0" err="1" smtClean="0"/>
              <a:t>Délorme</a:t>
            </a:r>
            <a:r>
              <a:rPr lang="fr-CA" sz="2000" b="1" dirty="0" smtClean="0"/>
              <a:t>						</a:t>
            </a:r>
          </a:p>
        </p:txBody>
      </p:sp>
    </p:spTree>
    <p:extLst>
      <p:ext uri="{BB962C8B-B14F-4D97-AF65-F5344CB8AC3E}">
        <p14:creationId xmlns:p14="http://schemas.microsoft.com/office/powerpoint/2010/main" val="97051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3433" y="723555"/>
            <a:ext cx="3908442" cy="523220"/>
          </a:xfrm>
          <a:prstGeom prst="rect">
            <a:avLst/>
          </a:prstGeom>
        </p:spPr>
        <p:txBody>
          <a:bodyPr wrap="none">
            <a:spAutoFit/>
          </a:bodyPr>
          <a:lstStyle/>
          <a:p>
            <a:pPr algn="ctr"/>
            <a:r>
              <a:rPr lang="fr-CA" sz="2800" b="1" dirty="0">
                <a:solidFill>
                  <a:schemeClr val="accent2"/>
                </a:solidFill>
              </a:rPr>
              <a:t>Donations up to $100 </a:t>
            </a:r>
          </a:p>
        </p:txBody>
      </p:sp>
      <p:sp>
        <p:nvSpPr>
          <p:cNvPr id="4" name="TextBox 3"/>
          <p:cNvSpPr txBox="1"/>
          <p:nvPr/>
        </p:nvSpPr>
        <p:spPr>
          <a:xfrm>
            <a:off x="753762" y="1246775"/>
            <a:ext cx="10849231" cy="461665"/>
          </a:xfrm>
          <a:prstGeom prst="rect">
            <a:avLst/>
          </a:prstGeom>
          <a:noFill/>
        </p:spPr>
        <p:txBody>
          <a:bodyPr wrap="square" rtlCol="0">
            <a:spAutoFit/>
          </a:bodyPr>
          <a:lstStyle/>
          <a:p>
            <a:r>
              <a:rPr lang="fr-CA" sz="2400" b="1" dirty="0" smtClean="0">
                <a:solidFill>
                  <a:schemeClr val="bg1"/>
                </a:solidFill>
              </a:rPr>
              <a:t>2021</a:t>
            </a:r>
            <a:endParaRPr lang="fr-CA" sz="2400" b="1" dirty="0">
              <a:solidFill>
                <a:schemeClr val="bg1"/>
              </a:solidFill>
            </a:endParaRPr>
          </a:p>
        </p:txBody>
      </p:sp>
      <p:sp>
        <p:nvSpPr>
          <p:cNvPr id="5" name="TextBox 4"/>
          <p:cNvSpPr txBox="1"/>
          <p:nvPr/>
        </p:nvSpPr>
        <p:spPr>
          <a:xfrm>
            <a:off x="383060" y="1649864"/>
            <a:ext cx="11491783" cy="5632311"/>
          </a:xfrm>
          <a:prstGeom prst="rect">
            <a:avLst/>
          </a:prstGeom>
          <a:noFill/>
        </p:spPr>
        <p:txBody>
          <a:bodyPr wrap="square" rtlCol="0">
            <a:spAutoFit/>
          </a:bodyPr>
          <a:lstStyle/>
          <a:p>
            <a:endParaRPr lang="fr-CA" sz="2000" b="1" dirty="0" smtClean="0"/>
          </a:p>
          <a:p>
            <a:r>
              <a:rPr lang="fr-CA" sz="2000" b="1" dirty="0" smtClean="0"/>
              <a:t>Lawrence Simpson			</a:t>
            </a:r>
            <a:r>
              <a:rPr lang="fr-CA" sz="2000" b="1" dirty="0" err="1" smtClean="0"/>
              <a:t>Yvonnette</a:t>
            </a:r>
            <a:r>
              <a:rPr lang="fr-CA" sz="2000" b="1" dirty="0" smtClean="0"/>
              <a:t> &amp;  Maurice </a:t>
            </a:r>
            <a:r>
              <a:rPr lang="fr-CA" sz="2000" b="1" dirty="0" err="1" smtClean="0"/>
              <a:t>Demeules</a:t>
            </a:r>
            <a:r>
              <a:rPr lang="fr-CA" sz="2000" b="1" dirty="0" smtClean="0"/>
              <a:t>		Vincent Gravel</a:t>
            </a:r>
          </a:p>
          <a:p>
            <a:r>
              <a:rPr lang="fr-CA" sz="2000" b="1" dirty="0" smtClean="0"/>
              <a:t>Line Thériault					Alayne &amp; Jean Couture				Guy Marin</a:t>
            </a:r>
          </a:p>
          <a:p>
            <a:r>
              <a:rPr lang="fr-CA" sz="2000" b="1" dirty="0" smtClean="0"/>
              <a:t>Lise &amp; Lawrence Simpson		Judy &amp; Marcel Lévis                              Vivian </a:t>
            </a:r>
            <a:r>
              <a:rPr lang="fr-CA" sz="2000" b="1" dirty="0" err="1" smtClean="0"/>
              <a:t>Isaacson</a:t>
            </a:r>
            <a:endParaRPr lang="fr-CA" sz="2000" b="1" dirty="0" smtClean="0"/>
          </a:p>
          <a:p>
            <a:r>
              <a:rPr lang="fr-CA" sz="2000" b="1" dirty="0" smtClean="0"/>
              <a:t>Judy &amp; Marcel Lévis			Nathalie </a:t>
            </a:r>
            <a:r>
              <a:rPr lang="fr-CA" sz="2000" b="1" dirty="0" err="1" smtClean="0"/>
              <a:t>Laquerre</a:t>
            </a:r>
            <a:r>
              <a:rPr lang="fr-CA" sz="2000" b="1" dirty="0" smtClean="0"/>
              <a:t>						Reg </a:t>
            </a:r>
            <a:r>
              <a:rPr lang="fr-CA" sz="2000" b="1" dirty="0"/>
              <a:t>&amp; Yvette </a:t>
            </a:r>
            <a:r>
              <a:rPr lang="fr-CA" sz="2000" b="1" dirty="0" err="1"/>
              <a:t>Keat</a:t>
            </a:r>
            <a:endParaRPr lang="fr-CA" sz="2000" b="1" dirty="0"/>
          </a:p>
          <a:p>
            <a:r>
              <a:rPr lang="fr-CA" sz="2000" b="1" dirty="0"/>
              <a:t>Doris Blouin					Hélène &amp; Jean-Guy Poirier			Richard &amp; Line Mercier</a:t>
            </a:r>
          </a:p>
          <a:p>
            <a:r>
              <a:rPr lang="fr-CA" sz="2000" b="1" dirty="0"/>
              <a:t>Alayne &amp; Jean Couture		Patricia &amp; Michel </a:t>
            </a:r>
            <a:r>
              <a:rPr lang="fr-CA" sz="2000" b="1" dirty="0" err="1"/>
              <a:t>Dubord</a:t>
            </a:r>
            <a:r>
              <a:rPr lang="fr-CA" sz="2000" b="1" dirty="0"/>
              <a:t>				Léonce &amp; Mariette Fortin</a:t>
            </a:r>
          </a:p>
          <a:p>
            <a:r>
              <a:rPr lang="fr-CA" sz="2000" b="1" dirty="0"/>
              <a:t>Marie-Josée Boucher			Lucienne Bernier						Vincent Gravel</a:t>
            </a:r>
          </a:p>
          <a:p>
            <a:r>
              <a:rPr lang="fr-CA" sz="2000" b="1" dirty="0" err="1"/>
              <a:t>Elise</a:t>
            </a:r>
            <a:r>
              <a:rPr lang="fr-CA" sz="2000" b="1" dirty="0"/>
              <a:t> &amp; Alain Corbin			Gisèle </a:t>
            </a:r>
            <a:r>
              <a:rPr lang="fr-CA" sz="2000" b="1" dirty="0" err="1"/>
              <a:t>Dostie</a:t>
            </a:r>
            <a:r>
              <a:rPr lang="fr-CA" sz="2000" b="1" dirty="0"/>
              <a:t>							Jeannine Bédard</a:t>
            </a:r>
          </a:p>
          <a:p>
            <a:r>
              <a:rPr lang="fr-CA" sz="2000" b="1" dirty="0"/>
              <a:t>Céline Gravel					Clara &amp; </a:t>
            </a:r>
            <a:r>
              <a:rPr lang="fr-CA" sz="2000" b="1" dirty="0" err="1"/>
              <a:t>Emile</a:t>
            </a:r>
            <a:r>
              <a:rPr lang="fr-CA" sz="2000" b="1" dirty="0"/>
              <a:t> Jacques				Suzanne Boivin</a:t>
            </a:r>
          </a:p>
          <a:p>
            <a:r>
              <a:rPr lang="fr-CA" sz="2000" b="1" dirty="0"/>
              <a:t>Suzanne Boivin				Suzanne Boivin						Eddie </a:t>
            </a:r>
            <a:r>
              <a:rPr lang="fr-CA" sz="2000" b="1" dirty="0" err="1" smtClean="0"/>
              <a:t>Breault</a:t>
            </a:r>
            <a:endParaRPr lang="fr-CA" sz="2000" b="1" dirty="0" smtClean="0"/>
          </a:p>
          <a:p>
            <a:r>
              <a:rPr lang="fr-CA" sz="2000" b="1" dirty="0" err="1" smtClean="0"/>
              <a:t>Joelle</a:t>
            </a:r>
            <a:r>
              <a:rPr lang="fr-CA" sz="2000" b="1" dirty="0" smtClean="0"/>
              <a:t> Beatty</a:t>
            </a:r>
            <a:r>
              <a:rPr lang="fr-CA" sz="2000" b="1" dirty="0"/>
              <a:t>	</a:t>
            </a:r>
            <a:r>
              <a:rPr lang="fr-CA" sz="2000" b="1" dirty="0" smtClean="0"/>
              <a:t>				Diane Jones  							Anonymous</a:t>
            </a:r>
          </a:p>
          <a:p>
            <a:r>
              <a:rPr lang="fr-CA" sz="2000" b="1" dirty="0" smtClean="0"/>
              <a:t>Catherine Décarie-</a:t>
            </a:r>
            <a:r>
              <a:rPr lang="fr-CA" sz="2000" b="1" dirty="0" err="1" smtClean="0"/>
              <a:t>Verreault</a:t>
            </a:r>
            <a:r>
              <a:rPr lang="fr-CA" sz="2000" b="1" dirty="0"/>
              <a:t>	</a:t>
            </a:r>
            <a:r>
              <a:rPr lang="fr-CA" sz="2000" b="1" dirty="0" smtClean="0"/>
              <a:t>Elizabeth Desanti						</a:t>
            </a:r>
            <a:r>
              <a:rPr lang="fr-CA" sz="2000" b="1" dirty="0" err="1" smtClean="0"/>
              <a:t>Vali</a:t>
            </a:r>
            <a:r>
              <a:rPr lang="fr-CA" sz="2000" b="1" dirty="0" smtClean="0"/>
              <a:t> Todd</a:t>
            </a:r>
          </a:p>
          <a:p>
            <a:r>
              <a:rPr lang="fr-CA" sz="2000" b="1" dirty="0" smtClean="0"/>
              <a:t>Rob </a:t>
            </a:r>
            <a:r>
              <a:rPr lang="fr-CA" sz="2000" b="1" dirty="0" err="1" smtClean="0"/>
              <a:t>Wittke</a:t>
            </a:r>
            <a:r>
              <a:rPr lang="fr-CA" sz="2000" b="1" dirty="0"/>
              <a:t>		</a:t>
            </a:r>
            <a:r>
              <a:rPr lang="fr-CA" sz="2000" b="1" dirty="0" smtClean="0"/>
              <a:t>				Anonymous							</a:t>
            </a:r>
            <a:endParaRPr lang="fr-CA" sz="2000" b="1" dirty="0"/>
          </a:p>
          <a:p>
            <a:r>
              <a:rPr lang="fr-CA" sz="2000" b="1" dirty="0"/>
              <a:t>	</a:t>
            </a:r>
            <a:r>
              <a:rPr lang="fr-CA" sz="2000" b="1" dirty="0" smtClean="0"/>
              <a:t>	</a:t>
            </a:r>
            <a:endParaRPr lang="fr-CA" sz="2000" b="1" dirty="0"/>
          </a:p>
          <a:p>
            <a:endParaRPr lang="fr-CA" sz="2000" b="1" dirty="0" smtClean="0"/>
          </a:p>
          <a:p>
            <a:endParaRPr lang="fr-CA" sz="2000" b="1" dirty="0"/>
          </a:p>
          <a:p>
            <a:r>
              <a:rPr lang="fr-CA" sz="2000" b="1" dirty="0" smtClean="0"/>
              <a:t>					</a:t>
            </a:r>
            <a:endParaRPr lang="fr-CA" sz="2000" b="1" dirty="0"/>
          </a:p>
        </p:txBody>
      </p:sp>
    </p:spTree>
    <p:extLst>
      <p:ext uri="{BB962C8B-B14F-4D97-AF65-F5344CB8AC3E}">
        <p14:creationId xmlns:p14="http://schemas.microsoft.com/office/powerpoint/2010/main" val="63475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092352" y="575274"/>
            <a:ext cx="3908442" cy="523220"/>
          </a:xfrm>
          <a:prstGeom prst="rect">
            <a:avLst/>
          </a:prstGeom>
        </p:spPr>
        <p:txBody>
          <a:bodyPr wrap="none">
            <a:spAutoFit/>
          </a:bodyPr>
          <a:lstStyle/>
          <a:p>
            <a:pPr algn="ctr"/>
            <a:r>
              <a:rPr lang="fr-CA" sz="2800" b="1" dirty="0">
                <a:solidFill>
                  <a:schemeClr val="accent2"/>
                </a:solidFill>
              </a:rPr>
              <a:t>Donations up to $100 </a:t>
            </a:r>
          </a:p>
        </p:txBody>
      </p:sp>
      <p:sp>
        <p:nvSpPr>
          <p:cNvPr id="3" name="TextBox 2"/>
          <p:cNvSpPr txBox="1"/>
          <p:nvPr/>
        </p:nvSpPr>
        <p:spPr>
          <a:xfrm>
            <a:off x="665206" y="1098494"/>
            <a:ext cx="990600" cy="461665"/>
          </a:xfrm>
          <a:prstGeom prst="rect">
            <a:avLst/>
          </a:prstGeom>
          <a:noFill/>
        </p:spPr>
        <p:txBody>
          <a:bodyPr wrap="square" rtlCol="0">
            <a:spAutoFit/>
          </a:bodyPr>
          <a:lstStyle/>
          <a:p>
            <a:r>
              <a:rPr lang="fr-CA" sz="2400" b="1" dirty="0" smtClean="0">
                <a:solidFill>
                  <a:schemeClr val="bg1"/>
                </a:solidFill>
              </a:rPr>
              <a:t>2022</a:t>
            </a:r>
            <a:endParaRPr lang="fr-CA" sz="2400" b="1" dirty="0">
              <a:solidFill>
                <a:schemeClr val="bg1"/>
              </a:solidFill>
            </a:endParaRPr>
          </a:p>
        </p:txBody>
      </p:sp>
      <p:sp>
        <p:nvSpPr>
          <p:cNvPr id="5" name="TextBox 4"/>
          <p:cNvSpPr txBox="1"/>
          <p:nvPr/>
        </p:nvSpPr>
        <p:spPr>
          <a:xfrm>
            <a:off x="601363" y="1646656"/>
            <a:ext cx="11036642" cy="5940088"/>
          </a:xfrm>
          <a:prstGeom prst="rect">
            <a:avLst/>
          </a:prstGeom>
          <a:noFill/>
        </p:spPr>
        <p:txBody>
          <a:bodyPr wrap="square" rtlCol="0">
            <a:spAutoFit/>
          </a:bodyPr>
          <a:lstStyle/>
          <a:p>
            <a:r>
              <a:rPr lang="fr-CA" sz="2000" b="1" dirty="0" smtClean="0"/>
              <a:t>Yvon Bernard				Lise &amp; Lawrence Simpson		Hélène et Jean-Guy Poirier</a:t>
            </a:r>
          </a:p>
          <a:p>
            <a:r>
              <a:rPr lang="fr-CA" sz="2000" b="1" dirty="0" smtClean="0"/>
              <a:t>Tracy &amp; Chantale Tessier	Susan </a:t>
            </a:r>
            <a:r>
              <a:rPr lang="fr-CA" sz="2000" b="1" dirty="0" err="1" smtClean="0"/>
              <a:t>Therrien</a:t>
            </a:r>
            <a:r>
              <a:rPr lang="fr-CA" sz="2000" b="1" dirty="0" smtClean="0"/>
              <a:t>					Line Thériault</a:t>
            </a:r>
          </a:p>
          <a:p>
            <a:r>
              <a:rPr lang="fr-CA" sz="2000" b="1" dirty="0" smtClean="0"/>
              <a:t>Luc Albert					Conrad </a:t>
            </a:r>
            <a:r>
              <a:rPr lang="fr-CA" sz="2000" b="1" dirty="0" err="1" smtClean="0"/>
              <a:t>Labonté</a:t>
            </a:r>
            <a:r>
              <a:rPr lang="fr-CA" sz="2000" b="1" dirty="0" smtClean="0"/>
              <a:t>				Éliane et André Bernier</a:t>
            </a:r>
          </a:p>
          <a:p>
            <a:r>
              <a:rPr lang="fr-CA" sz="2000" b="1" dirty="0" smtClean="0"/>
              <a:t>Claudette </a:t>
            </a:r>
            <a:r>
              <a:rPr lang="fr-CA" sz="2000" b="1" dirty="0" err="1" smtClean="0"/>
              <a:t>Galipeau</a:t>
            </a:r>
            <a:r>
              <a:rPr lang="fr-CA" sz="2000" b="1" dirty="0" smtClean="0"/>
              <a:t>		Denise &amp; Daniel Pelletier		Pauline &amp; Carol </a:t>
            </a:r>
            <a:r>
              <a:rPr lang="fr-CA" sz="2000" b="1" dirty="0" err="1" smtClean="0"/>
              <a:t>Labonté</a:t>
            </a:r>
            <a:endParaRPr lang="fr-CA" sz="2000" b="1" dirty="0" smtClean="0"/>
          </a:p>
          <a:p>
            <a:r>
              <a:rPr lang="fr-CA" sz="2000" b="1" dirty="0" smtClean="0"/>
              <a:t>Jacqueline Fortier			Christiane &amp; Serge </a:t>
            </a:r>
            <a:r>
              <a:rPr lang="fr-CA" sz="2000" b="1" dirty="0" err="1" smtClean="0"/>
              <a:t>Labonté</a:t>
            </a:r>
            <a:r>
              <a:rPr lang="fr-CA" sz="2000" b="1" dirty="0" smtClean="0"/>
              <a:t>	Marielle Cousineau</a:t>
            </a:r>
          </a:p>
          <a:p>
            <a:r>
              <a:rPr lang="fr-CA" sz="2000" b="1" dirty="0" smtClean="0"/>
              <a:t>Hélène Gillissie			M </a:t>
            </a:r>
            <a:r>
              <a:rPr lang="fr-CA" sz="2000" b="1" dirty="0" err="1" smtClean="0"/>
              <a:t>Chaney</a:t>
            </a:r>
            <a:r>
              <a:rPr lang="fr-CA" sz="2000" b="1" dirty="0" smtClean="0"/>
              <a:t>						Richard &amp; Line Mercier</a:t>
            </a:r>
          </a:p>
          <a:p>
            <a:r>
              <a:rPr lang="fr-CA" sz="2000" b="1" dirty="0" smtClean="0"/>
              <a:t>Nancy Mercier-Lacroix	Anonyme						Anonyme</a:t>
            </a:r>
            <a:endParaRPr lang="fr-CA" sz="2000" b="1" dirty="0"/>
          </a:p>
          <a:p>
            <a:r>
              <a:rPr lang="fr-CA" sz="2000" b="1" dirty="0" smtClean="0"/>
              <a:t>Clara </a:t>
            </a:r>
            <a:r>
              <a:rPr lang="fr-CA" sz="2000" b="1" dirty="0"/>
              <a:t>&amp; </a:t>
            </a:r>
            <a:r>
              <a:rPr lang="fr-CA" sz="2000" b="1" dirty="0" err="1"/>
              <a:t>Emile</a:t>
            </a:r>
            <a:r>
              <a:rPr lang="fr-CA" sz="2000" b="1" dirty="0"/>
              <a:t> Jacques	Kathy Taylor					Kathy Taylor</a:t>
            </a:r>
          </a:p>
          <a:p>
            <a:r>
              <a:rPr lang="fr-CA" sz="2000" b="1" dirty="0"/>
              <a:t>Marcel &amp; Judith Lévis		Kathy </a:t>
            </a:r>
            <a:r>
              <a:rPr lang="fr-CA" sz="2000" b="1" dirty="0" smtClean="0"/>
              <a:t>Taylor					Lise Simpson</a:t>
            </a:r>
          </a:p>
          <a:p>
            <a:r>
              <a:rPr lang="fr-CA" sz="2000" b="1" dirty="0" smtClean="0"/>
              <a:t>Hélène Gillissie 			Clara &amp; </a:t>
            </a:r>
            <a:r>
              <a:rPr lang="fr-CA" sz="2000" b="1" dirty="0" err="1" smtClean="0"/>
              <a:t>Emile</a:t>
            </a:r>
            <a:r>
              <a:rPr lang="fr-CA" sz="2000" b="1" dirty="0" smtClean="0"/>
              <a:t> Jacques		Kathy Taylor</a:t>
            </a:r>
          </a:p>
          <a:p>
            <a:r>
              <a:rPr lang="fr-CA" sz="2000" b="1" dirty="0" smtClean="0"/>
              <a:t>Judith &amp; Marcel Lévis		Nicole &amp; Jean-Yves Leblanc 	Lloyd </a:t>
            </a:r>
            <a:r>
              <a:rPr lang="fr-CA" sz="2000" b="1" dirty="0" err="1" smtClean="0"/>
              <a:t>Rosebush</a:t>
            </a:r>
            <a:endParaRPr lang="fr-CA" sz="2000" b="1" dirty="0" smtClean="0"/>
          </a:p>
          <a:p>
            <a:r>
              <a:rPr lang="fr-CA" sz="2000" b="1" dirty="0"/>
              <a:t>Nicole &amp; Jean-Yves </a:t>
            </a:r>
            <a:r>
              <a:rPr lang="fr-CA" sz="2000" b="1" dirty="0" smtClean="0"/>
              <a:t>Leblanc								Barbara </a:t>
            </a:r>
            <a:r>
              <a:rPr lang="fr-CA" sz="2000" b="1" dirty="0" err="1" smtClean="0"/>
              <a:t>Burkhardt</a:t>
            </a:r>
            <a:endParaRPr lang="fr-CA" sz="2000" b="1" dirty="0" smtClean="0"/>
          </a:p>
          <a:p>
            <a:r>
              <a:rPr lang="fr-CA" sz="2000" b="1" dirty="0"/>
              <a:t>Nicole &amp; Jean-Yves </a:t>
            </a:r>
            <a:r>
              <a:rPr lang="fr-CA" sz="2000" b="1" dirty="0" smtClean="0"/>
              <a:t>Leblanc								</a:t>
            </a:r>
            <a:r>
              <a:rPr lang="fr-CA" sz="2000" b="1" dirty="0"/>
              <a:t>N</a:t>
            </a:r>
            <a:r>
              <a:rPr lang="fr-CA" sz="2000" b="1" dirty="0" smtClean="0"/>
              <a:t>ormand Lévis</a:t>
            </a:r>
          </a:p>
          <a:p>
            <a:r>
              <a:rPr lang="fr-CA" sz="2000" b="1" dirty="0" smtClean="0"/>
              <a:t>Yvette &amp; Rej </a:t>
            </a:r>
            <a:r>
              <a:rPr lang="fr-CA" sz="2000" b="1" dirty="0" err="1" smtClean="0"/>
              <a:t>Keat</a:t>
            </a:r>
            <a:r>
              <a:rPr lang="fr-CA" sz="2000" b="1" dirty="0" smtClean="0"/>
              <a:t>			Paul Hébert					Yvette &amp; Rej </a:t>
            </a:r>
            <a:r>
              <a:rPr lang="fr-CA" sz="2000" b="1" dirty="0" err="1" smtClean="0"/>
              <a:t>Keat</a:t>
            </a:r>
            <a:endParaRPr lang="fr-CA" sz="2000" b="1" dirty="0" smtClean="0"/>
          </a:p>
          <a:p>
            <a:r>
              <a:rPr lang="fr-CA" sz="2000" b="1" dirty="0" smtClean="0"/>
              <a:t>Rachel &amp; Denis </a:t>
            </a:r>
            <a:r>
              <a:rPr lang="fr-CA" sz="2000" b="1" dirty="0" err="1" smtClean="0"/>
              <a:t>Therrien</a:t>
            </a:r>
            <a:r>
              <a:rPr lang="fr-CA" sz="2000" b="1" dirty="0" smtClean="0"/>
              <a:t>	Marie &amp; Ernest Demers			Joanne </a:t>
            </a:r>
            <a:r>
              <a:rPr lang="fr-CA" sz="2000" b="1" dirty="0" err="1" smtClean="0"/>
              <a:t>McGee</a:t>
            </a:r>
            <a:endParaRPr lang="fr-CA" sz="2000" b="1" dirty="0" smtClean="0"/>
          </a:p>
          <a:p>
            <a:r>
              <a:rPr lang="fr-CA" sz="2000" b="1" dirty="0"/>
              <a:t>Alayne and Jean-Marie </a:t>
            </a:r>
            <a:r>
              <a:rPr lang="fr-CA" sz="2000" b="1" dirty="0" smtClean="0"/>
              <a:t>Couture							Alayne </a:t>
            </a:r>
            <a:r>
              <a:rPr lang="fr-CA" sz="2000" b="1" dirty="0"/>
              <a:t>and Jean-Marie Couture</a:t>
            </a:r>
          </a:p>
          <a:p>
            <a:endParaRPr lang="fr-CA" sz="2000" b="1" dirty="0"/>
          </a:p>
          <a:p>
            <a:endParaRPr lang="fr-CA" sz="2000" b="1" dirty="0"/>
          </a:p>
          <a:p>
            <a:r>
              <a:rPr lang="fr-CA" sz="2000" b="1" dirty="0" smtClean="0"/>
              <a:t>			</a:t>
            </a:r>
            <a:r>
              <a:rPr lang="fr-CA" sz="2000" b="1" dirty="0"/>
              <a:t>	</a:t>
            </a:r>
          </a:p>
        </p:txBody>
      </p:sp>
    </p:spTree>
    <p:extLst>
      <p:ext uri="{BB962C8B-B14F-4D97-AF65-F5344CB8AC3E}">
        <p14:creationId xmlns:p14="http://schemas.microsoft.com/office/powerpoint/2010/main" val="90985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791" y="216928"/>
            <a:ext cx="3908441" cy="523220"/>
          </a:xfrm>
          <a:prstGeom prst="rect">
            <a:avLst/>
          </a:prstGeom>
        </p:spPr>
        <p:txBody>
          <a:bodyPr wrap="none">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4" name="TextBox 3"/>
          <p:cNvSpPr txBox="1"/>
          <p:nvPr/>
        </p:nvSpPr>
        <p:spPr>
          <a:xfrm>
            <a:off x="556054" y="1049067"/>
            <a:ext cx="11158151" cy="5139869"/>
          </a:xfrm>
          <a:prstGeom prst="rect">
            <a:avLst/>
          </a:prstGeom>
          <a:noFill/>
        </p:spPr>
        <p:txBody>
          <a:bodyPr wrap="square" rtlCol="0">
            <a:spAutoFit/>
          </a:bodyPr>
          <a:lstStyle/>
          <a:p>
            <a:r>
              <a:rPr lang="fr-CA" sz="2400" b="1" dirty="0" smtClean="0">
                <a:solidFill>
                  <a:schemeClr val="bg1"/>
                </a:solidFill>
              </a:rPr>
              <a:t>2022</a:t>
            </a:r>
          </a:p>
          <a:p>
            <a:r>
              <a:rPr lang="fr-CA" sz="2000" b="1" dirty="0"/>
              <a:t>Yvon Ward					Denise Couture		</a:t>
            </a:r>
            <a:r>
              <a:rPr lang="fr-CA" sz="2000" b="1" dirty="0" smtClean="0"/>
              <a:t>		Lynn </a:t>
            </a:r>
            <a:r>
              <a:rPr lang="fr-CA" sz="2000" b="1" dirty="0"/>
              <a:t>&amp; Gilbert Pelletier</a:t>
            </a:r>
          </a:p>
          <a:p>
            <a:r>
              <a:rPr lang="fr-CA" sz="2000" b="1" dirty="0"/>
              <a:t>Line Thériault				Pierre Plamondon			</a:t>
            </a:r>
            <a:r>
              <a:rPr lang="fr-CA" sz="2000" b="1" dirty="0" smtClean="0"/>
              <a:t>	Linda </a:t>
            </a:r>
            <a:r>
              <a:rPr lang="fr-CA" sz="2000" b="1" dirty="0" err="1"/>
              <a:t>Miville</a:t>
            </a:r>
            <a:endParaRPr lang="fr-CA" sz="2000" b="1" dirty="0"/>
          </a:p>
          <a:p>
            <a:r>
              <a:rPr lang="fr-CA" sz="2000" b="1" dirty="0"/>
              <a:t>Francine Gagnon			Monique Boucher			</a:t>
            </a:r>
            <a:r>
              <a:rPr lang="fr-CA" sz="2000" b="1" dirty="0" smtClean="0"/>
              <a:t>	Monique </a:t>
            </a:r>
            <a:r>
              <a:rPr lang="fr-CA" sz="2000" b="1" dirty="0"/>
              <a:t>Boucher</a:t>
            </a:r>
          </a:p>
          <a:p>
            <a:r>
              <a:rPr lang="fr-CA" sz="2000" b="1" dirty="0"/>
              <a:t>Leslie Gagnon				Leslie Gagnon				</a:t>
            </a:r>
            <a:r>
              <a:rPr lang="fr-CA" sz="2000" b="1" dirty="0" smtClean="0"/>
              <a:t>	André </a:t>
            </a:r>
            <a:r>
              <a:rPr lang="fr-CA" sz="2000" b="1" dirty="0"/>
              <a:t>Wilson</a:t>
            </a:r>
          </a:p>
          <a:p>
            <a:r>
              <a:rPr lang="fr-CA" sz="2000" b="1" dirty="0"/>
              <a:t>Nicole Gagné				FEESO							Lucie Viel</a:t>
            </a:r>
          </a:p>
          <a:p>
            <a:r>
              <a:rPr lang="fr-CA" sz="2000" b="1" dirty="0"/>
              <a:t>Nicole </a:t>
            </a:r>
            <a:r>
              <a:rPr lang="fr-CA" sz="2000" b="1" dirty="0" err="1"/>
              <a:t>Forley</a:t>
            </a:r>
            <a:r>
              <a:rPr lang="fr-CA" sz="2000" b="1" dirty="0"/>
              <a:t>				</a:t>
            </a:r>
            <a:r>
              <a:rPr lang="fr-CA" sz="2000" b="1" dirty="0" err="1"/>
              <a:t>Yvonette</a:t>
            </a:r>
            <a:r>
              <a:rPr lang="fr-CA" sz="2000" b="1" dirty="0"/>
              <a:t> &amp;  Maurice </a:t>
            </a:r>
            <a:r>
              <a:rPr lang="fr-CA" sz="2000" b="1" dirty="0" err="1"/>
              <a:t>Demeules</a:t>
            </a:r>
            <a:endParaRPr lang="fr-CA" sz="2000" b="1" dirty="0"/>
          </a:p>
          <a:p>
            <a:r>
              <a:rPr lang="fr-CA" sz="2000" b="1" dirty="0"/>
              <a:t>Kathy Taylor				</a:t>
            </a:r>
            <a:r>
              <a:rPr lang="fr-CA" sz="2000" b="1" dirty="0" smtClean="0"/>
              <a:t>Kathy </a:t>
            </a:r>
            <a:r>
              <a:rPr lang="fr-CA" sz="2000" b="1" dirty="0"/>
              <a:t>Taylor					Kathy Taylor</a:t>
            </a:r>
          </a:p>
          <a:p>
            <a:r>
              <a:rPr lang="fr-CA" sz="2000" b="1" dirty="0"/>
              <a:t>Nicole &amp; Jean-Yves Leblanc							</a:t>
            </a:r>
            <a:r>
              <a:rPr lang="fr-CA" sz="2000" b="1" dirty="0" smtClean="0"/>
              <a:t>	Raymond </a:t>
            </a:r>
            <a:r>
              <a:rPr lang="fr-CA" sz="2000" b="1" dirty="0"/>
              <a:t>Lévis</a:t>
            </a:r>
          </a:p>
          <a:p>
            <a:r>
              <a:rPr lang="fr-CA" sz="2000" b="1" dirty="0"/>
              <a:t>Nicole &amp; Jean-Yves </a:t>
            </a:r>
            <a:r>
              <a:rPr lang="fr-CA" sz="2000" b="1" dirty="0" smtClean="0"/>
              <a:t>Leblanc								Mariette Gervais</a:t>
            </a:r>
          </a:p>
          <a:p>
            <a:r>
              <a:rPr lang="fr-CA" sz="2000" b="1" dirty="0" smtClean="0"/>
              <a:t>Mariette Gervais			Alayne </a:t>
            </a:r>
            <a:r>
              <a:rPr lang="fr-CA" sz="2000" b="1" dirty="0"/>
              <a:t>and Jean-Marie Couture</a:t>
            </a:r>
          </a:p>
          <a:p>
            <a:pPr lvl="0"/>
            <a:r>
              <a:rPr lang="fr-CA" sz="2000" b="1" dirty="0">
                <a:solidFill>
                  <a:prstClr val="white"/>
                </a:solidFill>
              </a:rPr>
              <a:t>Alayne and Jean-Marie </a:t>
            </a:r>
            <a:r>
              <a:rPr lang="fr-CA" sz="2000" b="1" dirty="0" smtClean="0">
                <a:solidFill>
                  <a:prstClr val="white"/>
                </a:solidFill>
              </a:rPr>
              <a:t>Couture							Kathy Taylor</a:t>
            </a:r>
            <a:endParaRPr lang="fr-CA" sz="2000" b="1" dirty="0">
              <a:solidFill>
                <a:prstClr val="white"/>
              </a:solidFill>
            </a:endParaRPr>
          </a:p>
          <a:p>
            <a:r>
              <a:rPr lang="fr-CA" sz="2000" b="1" dirty="0"/>
              <a:t>Alayne and Jean-Marie </a:t>
            </a:r>
            <a:r>
              <a:rPr lang="fr-CA" sz="2000" b="1" dirty="0" smtClean="0"/>
              <a:t>Couture							Kathy Taylor</a:t>
            </a:r>
          </a:p>
          <a:p>
            <a:r>
              <a:rPr lang="fr-CA" sz="2000" b="1" dirty="0" smtClean="0"/>
              <a:t>Kathy Taylor				Mariette Gervais				Lynne </a:t>
            </a:r>
            <a:r>
              <a:rPr lang="fr-CA" sz="2000" b="1" dirty="0" err="1" smtClean="0"/>
              <a:t>McMann</a:t>
            </a:r>
            <a:endParaRPr lang="fr-CA" sz="2000" b="1" dirty="0" smtClean="0"/>
          </a:p>
          <a:p>
            <a:r>
              <a:rPr lang="fr-CA" sz="2000" b="1" dirty="0" smtClean="0"/>
              <a:t>Mona Monkman			Maurice Arseneault			Diane Papineau</a:t>
            </a:r>
            <a:endParaRPr lang="fr-CA" sz="2000" b="1" dirty="0"/>
          </a:p>
          <a:p>
            <a:endParaRPr lang="fr-CA" sz="2400" b="1" dirty="0" smtClean="0">
              <a:solidFill>
                <a:schemeClr val="bg1"/>
              </a:solidFill>
            </a:endParaRPr>
          </a:p>
        </p:txBody>
      </p:sp>
    </p:spTree>
    <p:extLst>
      <p:ext uri="{BB962C8B-B14F-4D97-AF65-F5344CB8AC3E}">
        <p14:creationId xmlns:p14="http://schemas.microsoft.com/office/powerpoint/2010/main" val="360217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679622"/>
            <a:ext cx="184731" cy="369332"/>
          </a:xfrm>
          <a:prstGeom prst="rect">
            <a:avLst/>
          </a:prstGeom>
          <a:noFill/>
        </p:spPr>
        <p:txBody>
          <a:bodyPr wrap="none" rtlCol="0">
            <a:spAutoFit/>
          </a:bodyPr>
          <a:lstStyle/>
          <a:p>
            <a:endParaRPr lang="fr-CA" dirty="0"/>
          </a:p>
        </p:txBody>
      </p:sp>
      <p:sp>
        <p:nvSpPr>
          <p:cNvPr id="3" name="TextBox 2"/>
          <p:cNvSpPr txBox="1"/>
          <p:nvPr/>
        </p:nvSpPr>
        <p:spPr>
          <a:xfrm>
            <a:off x="4324864" y="418012"/>
            <a:ext cx="4028303" cy="523220"/>
          </a:xfrm>
          <a:prstGeom prst="rect">
            <a:avLst/>
          </a:prstGeom>
          <a:noFill/>
        </p:spPr>
        <p:txBody>
          <a:bodyPr wrap="square" rtlCol="0">
            <a:spAutoFit/>
          </a:bodyPr>
          <a:lstStyle/>
          <a:p>
            <a:pPr algn="ctr"/>
            <a:r>
              <a:rPr lang="fr-CA" sz="2800" b="1" dirty="0" smtClean="0">
                <a:solidFill>
                  <a:schemeClr val="accent2"/>
                </a:solidFill>
              </a:rPr>
              <a:t>Donations up to $100 </a:t>
            </a:r>
            <a:endParaRPr lang="fr-CA" sz="2800" b="1" dirty="0">
              <a:solidFill>
                <a:schemeClr val="accent2"/>
              </a:solidFill>
            </a:endParaRPr>
          </a:p>
        </p:txBody>
      </p:sp>
      <p:sp>
        <p:nvSpPr>
          <p:cNvPr id="4" name="TextBox 3"/>
          <p:cNvSpPr txBox="1"/>
          <p:nvPr/>
        </p:nvSpPr>
        <p:spPr>
          <a:xfrm>
            <a:off x="679622" y="989289"/>
            <a:ext cx="10577383" cy="8771632"/>
          </a:xfrm>
          <a:prstGeom prst="rect">
            <a:avLst/>
          </a:prstGeom>
          <a:noFill/>
        </p:spPr>
        <p:txBody>
          <a:bodyPr wrap="square" rtlCol="0">
            <a:spAutoFit/>
          </a:bodyPr>
          <a:lstStyle/>
          <a:p>
            <a:r>
              <a:rPr lang="fr-CA" sz="2400" b="1" dirty="0" smtClean="0">
                <a:solidFill>
                  <a:schemeClr val="bg1"/>
                </a:solidFill>
              </a:rPr>
              <a:t>2022</a:t>
            </a:r>
          </a:p>
          <a:p>
            <a:r>
              <a:rPr lang="fr-CA" b="1" dirty="0"/>
              <a:t>Sylvie et Walter </a:t>
            </a:r>
            <a:r>
              <a:rPr lang="fr-CA" b="1" dirty="0" err="1"/>
              <a:t>Laconi</a:t>
            </a:r>
            <a:r>
              <a:rPr lang="fr-CA" b="1" dirty="0"/>
              <a:t>			</a:t>
            </a:r>
            <a:r>
              <a:rPr lang="fr-CA" b="1" dirty="0" err="1"/>
              <a:t>Dianne</a:t>
            </a:r>
            <a:r>
              <a:rPr lang="fr-CA" b="1" dirty="0"/>
              <a:t> et Ron </a:t>
            </a:r>
            <a:r>
              <a:rPr lang="fr-CA" b="1" dirty="0" err="1"/>
              <a:t>Browne</a:t>
            </a:r>
            <a:r>
              <a:rPr lang="fr-CA" b="1" dirty="0"/>
              <a:t>				</a:t>
            </a:r>
            <a:r>
              <a:rPr lang="fr-CA" b="1" dirty="0" smtClean="0"/>
              <a:t>Hélène </a:t>
            </a:r>
            <a:r>
              <a:rPr lang="fr-CA" b="1" dirty="0"/>
              <a:t>Gillissie</a:t>
            </a:r>
          </a:p>
          <a:p>
            <a:r>
              <a:rPr lang="fr-CA" b="1" dirty="0"/>
              <a:t>Leslie et Denis Gagnon			Suzanne &amp; Guy Boivin				</a:t>
            </a:r>
            <a:r>
              <a:rPr lang="fr-CA" b="1" dirty="0" smtClean="0"/>
              <a:t>Hélène </a:t>
            </a:r>
            <a:r>
              <a:rPr lang="fr-CA" b="1" dirty="0"/>
              <a:t>Gillissie</a:t>
            </a:r>
          </a:p>
          <a:p>
            <a:r>
              <a:rPr lang="fr-CA" b="1" dirty="0"/>
              <a:t>Lise et Laurence Simpson		</a:t>
            </a:r>
            <a:r>
              <a:rPr lang="fr-CA" b="1" dirty="0" smtClean="0"/>
              <a:t>Hélène </a:t>
            </a:r>
            <a:r>
              <a:rPr lang="fr-CA" b="1" dirty="0"/>
              <a:t>&amp; Jean-Guy Poirier			Kathy Taylor</a:t>
            </a:r>
          </a:p>
          <a:p>
            <a:r>
              <a:rPr lang="fr-CA" b="1" dirty="0" err="1"/>
              <a:t>Dianne</a:t>
            </a:r>
            <a:r>
              <a:rPr lang="fr-CA" b="1" dirty="0"/>
              <a:t> et Ron </a:t>
            </a:r>
            <a:r>
              <a:rPr lang="fr-CA" b="1" dirty="0" err="1"/>
              <a:t>Browne</a:t>
            </a:r>
            <a:r>
              <a:rPr lang="fr-CA" b="1" dirty="0"/>
              <a:t>			</a:t>
            </a:r>
            <a:r>
              <a:rPr lang="fr-CA" b="1" dirty="0" smtClean="0"/>
              <a:t>Chantale </a:t>
            </a:r>
            <a:r>
              <a:rPr lang="fr-CA" b="1" dirty="0"/>
              <a:t>&amp; Tracy Tessier				Kathy Taylor</a:t>
            </a:r>
          </a:p>
          <a:p>
            <a:r>
              <a:rPr lang="fr-CA" b="1" dirty="0" err="1"/>
              <a:t>Yvonnette</a:t>
            </a:r>
            <a:r>
              <a:rPr lang="fr-CA" b="1" dirty="0"/>
              <a:t> &amp; Maurice </a:t>
            </a:r>
            <a:r>
              <a:rPr lang="fr-CA" b="1" dirty="0" err="1"/>
              <a:t>Demeules</a:t>
            </a:r>
            <a:r>
              <a:rPr lang="fr-CA" b="1" dirty="0"/>
              <a:t>	Lucette Lamothe					</a:t>
            </a:r>
            <a:r>
              <a:rPr lang="fr-CA" b="1" dirty="0" smtClean="0"/>
              <a:t>Lyse </a:t>
            </a:r>
            <a:r>
              <a:rPr lang="fr-CA" b="1" dirty="0" err="1"/>
              <a:t>Granier</a:t>
            </a:r>
            <a:endParaRPr lang="fr-CA" b="1" dirty="0"/>
          </a:p>
          <a:p>
            <a:r>
              <a:rPr lang="fr-CA" b="1" dirty="0"/>
              <a:t>Yvette &amp; Reg </a:t>
            </a:r>
            <a:r>
              <a:rPr lang="fr-CA" b="1" dirty="0" err="1"/>
              <a:t>Keat</a:t>
            </a:r>
            <a:r>
              <a:rPr lang="fr-CA" b="1" dirty="0"/>
              <a:t>				</a:t>
            </a:r>
            <a:r>
              <a:rPr lang="fr-CA" b="1" dirty="0" smtClean="0"/>
              <a:t>Alayne </a:t>
            </a:r>
            <a:r>
              <a:rPr lang="fr-CA" b="1" dirty="0"/>
              <a:t>&amp; Jean-Marie Couture		Lyne </a:t>
            </a:r>
            <a:r>
              <a:rPr lang="fr-CA" b="1" dirty="0" err="1"/>
              <a:t>Granier</a:t>
            </a:r>
            <a:endParaRPr lang="fr-CA" b="1" dirty="0"/>
          </a:p>
          <a:p>
            <a:r>
              <a:rPr lang="fr-CA" b="1" dirty="0"/>
              <a:t>Alayne &amp; Jean-Marie Couture	Valentina Siple						Lydia </a:t>
            </a:r>
            <a:r>
              <a:rPr lang="fr-CA" b="1" dirty="0" err="1"/>
              <a:t>Szyjka</a:t>
            </a:r>
            <a:endParaRPr lang="fr-CA" b="1" dirty="0"/>
          </a:p>
          <a:p>
            <a:r>
              <a:rPr lang="fr-CA" b="1" dirty="0"/>
              <a:t>Jacqueline &amp; Normand Ménard	Jennifer </a:t>
            </a:r>
            <a:r>
              <a:rPr lang="fr-CA" b="1" dirty="0" err="1"/>
              <a:t>Caldhick</a:t>
            </a:r>
            <a:r>
              <a:rPr lang="fr-CA" b="1" dirty="0"/>
              <a:t>					</a:t>
            </a:r>
            <a:r>
              <a:rPr lang="fr-CA" b="1" dirty="0" err="1" smtClean="0"/>
              <a:t>Eddyrae</a:t>
            </a:r>
            <a:r>
              <a:rPr lang="fr-CA" b="1" dirty="0" smtClean="0"/>
              <a:t> </a:t>
            </a:r>
            <a:r>
              <a:rPr lang="fr-CA" b="1" dirty="0"/>
              <a:t>Kramer</a:t>
            </a:r>
          </a:p>
          <a:p>
            <a:r>
              <a:rPr lang="fr-CA" b="1" dirty="0"/>
              <a:t>Lise and Laurence Simpson		</a:t>
            </a:r>
            <a:r>
              <a:rPr lang="fr-CA" b="1" dirty="0" err="1"/>
              <a:t>Eliane</a:t>
            </a:r>
            <a:r>
              <a:rPr lang="fr-CA" b="1" dirty="0"/>
              <a:t> &amp; André Bernier				</a:t>
            </a:r>
            <a:r>
              <a:rPr lang="fr-CA" b="1" dirty="0" smtClean="0"/>
              <a:t>Hélène </a:t>
            </a:r>
            <a:r>
              <a:rPr lang="fr-CA" b="1" dirty="0"/>
              <a:t>Gillissie</a:t>
            </a:r>
          </a:p>
          <a:p>
            <a:r>
              <a:rPr lang="fr-CA" b="1" dirty="0"/>
              <a:t>Guy Rochon						Linda </a:t>
            </a:r>
            <a:r>
              <a:rPr lang="fr-CA" b="1" dirty="0" err="1"/>
              <a:t>Miville</a:t>
            </a:r>
            <a:r>
              <a:rPr lang="fr-CA" b="1" dirty="0"/>
              <a:t>							Lucette Lamothe</a:t>
            </a:r>
          </a:p>
          <a:p>
            <a:r>
              <a:rPr lang="fr-CA" b="1" dirty="0"/>
              <a:t>Viviane &amp; Marc Gravel			Clara Martin							Denise Pelletier</a:t>
            </a:r>
          </a:p>
          <a:p>
            <a:r>
              <a:rPr lang="fr-CA" b="1" dirty="0"/>
              <a:t>Louise &amp; </a:t>
            </a:r>
            <a:r>
              <a:rPr lang="fr-CA" b="1" dirty="0" err="1"/>
              <a:t>Edouard</a:t>
            </a:r>
            <a:r>
              <a:rPr lang="fr-CA" b="1" dirty="0"/>
              <a:t> </a:t>
            </a:r>
            <a:r>
              <a:rPr lang="fr-CA" b="1" dirty="0" err="1"/>
              <a:t>Breault</a:t>
            </a:r>
            <a:r>
              <a:rPr lang="fr-CA" b="1" dirty="0"/>
              <a:t>			Diane &amp; Wayne Martin				</a:t>
            </a:r>
            <a:r>
              <a:rPr lang="fr-CA" b="1" dirty="0" smtClean="0"/>
              <a:t>Anonyme</a:t>
            </a:r>
            <a:r>
              <a:rPr lang="fr-CA" b="1" dirty="0"/>
              <a:t>	</a:t>
            </a:r>
          </a:p>
          <a:p>
            <a:r>
              <a:rPr lang="fr-CA" b="1" dirty="0"/>
              <a:t>Nicole Poulin					Marie &amp; Ernest Demers			</a:t>
            </a:r>
            <a:r>
              <a:rPr lang="fr-CA" b="1" dirty="0" smtClean="0"/>
              <a:t>	Paul </a:t>
            </a:r>
            <a:r>
              <a:rPr lang="fr-CA" b="1" dirty="0"/>
              <a:t>Roberts</a:t>
            </a:r>
          </a:p>
          <a:p>
            <a:r>
              <a:rPr lang="fr-CA" b="1" dirty="0"/>
              <a:t>Lynn Pelletier					</a:t>
            </a:r>
            <a:r>
              <a:rPr lang="fr-CA" b="1" dirty="0" smtClean="0"/>
              <a:t>Lynn </a:t>
            </a:r>
            <a:r>
              <a:rPr lang="fr-CA" b="1" dirty="0"/>
              <a:t>Pelletier				</a:t>
            </a:r>
            <a:r>
              <a:rPr lang="fr-CA" b="1" dirty="0" smtClean="0"/>
              <a:t>	</a:t>
            </a:r>
            <a:r>
              <a:rPr lang="fr-CA" b="1" dirty="0"/>
              <a:t>	</a:t>
            </a:r>
            <a:r>
              <a:rPr lang="fr-CA" b="1" dirty="0" smtClean="0"/>
              <a:t>Louisette </a:t>
            </a:r>
            <a:r>
              <a:rPr lang="fr-CA" b="1" dirty="0" err="1"/>
              <a:t>Granier</a:t>
            </a:r>
            <a:endParaRPr lang="fr-CA" b="1" dirty="0"/>
          </a:p>
          <a:p>
            <a:r>
              <a:rPr lang="fr-CA" b="1" dirty="0"/>
              <a:t>Denise St-Pierre					</a:t>
            </a:r>
            <a:r>
              <a:rPr lang="fr-CA" b="1" dirty="0" err="1"/>
              <a:t>Yvonnette</a:t>
            </a:r>
            <a:r>
              <a:rPr lang="fr-CA" b="1" dirty="0"/>
              <a:t> &amp; Maurice </a:t>
            </a:r>
            <a:r>
              <a:rPr lang="fr-CA" b="1" dirty="0" err="1"/>
              <a:t>Demeules</a:t>
            </a:r>
            <a:r>
              <a:rPr lang="fr-CA" b="1" dirty="0"/>
              <a:t>						</a:t>
            </a:r>
          </a:p>
          <a:p>
            <a:r>
              <a:rPr lang="fr-CA" b="1" dirty="0"/>
              <a:t>Rachel &amp; Roger Taylor			</a:t>
            </a:r>
            <a:r>
              <a:rPr lang="fr-CA" b="1" dirty="0" smtClean="0"/>
              <a:t>John </a:t>
            </a:r>
            <a:r>
              <a:rPr lang="fr-CA" b="1" dirty="0"/>
              <a:t>&amp; Diane Woods</a:t>
            </a:r>
          </a:p>
          <a:p>
            <a:r>
              <a:rPr lang="fr-CA" b="1" dirty="0"/>
              <a:t>Francine &amp; André Gagnon		Francine &amp; André Gagnon</a:t>
            </a:r>
          </a:p>
          <a:p>
            <a:endParaRPr lang="fr-CA" b="1" dirty="0"/>
          </a:p>
          <a:p>
            <a:endParaRPr lang="fr-CA" dirty="0"/>
          </a:p>
          <a:p>
            <a:endParaRPr lang="fr-CA" dirty="0"/>
          </a:p>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a:p>
          <a:p>
            <a:endParaRPr lang="fr-CA" dirty="0"/>
          </a:p>
        </p:txBody>
      </p:sp>
    </p:spTree>
    <p:extLst>
      <p:ext uri="{BB962C8B-B14F-4D97-AF65-F5344CB8AC3E}">
        <p14:creationId xmlns:p14="http://schemas.microsoft.com/office/powerpoint/2010/main" val="3156992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2" y="1334530"/>
            <a:ext cx="11207579" cy="5570756"/>
          </a:xfrm>
          <a:prstGeom prst="rect">
            <a:avLst/>
          </a:prstGeom>
          <a:noFill/>
        </p:spPr>
        <p:txBody>
          <a:bodyPr wrap="square" rtlCol="0">
            <a:spAutoFit/>
          </a:bodyPr>
          <a:lstStyle/>
          <a:p>
            <a:r>
              <a:rPr lang="fr-CA" b="1" dirty="0" smtClean="0">
                <a:solidFill>
                  <a:schemeClr val="bg1"/>
                </a:solidFill>
              </a:rPr>
              <a:t>2022</a:t>
            </a:r>
          </a:p>
          <a:p>
            <a:endParaRPr lang="fr-CA" b="1" dirty="0"/>
          </a:p>
          <a:p>
            <a:r>
              <a:rPr lang="fr-CA" sz="2000" b="1" dirty="0" smtClean="0"/>
              <a:t>Linda </a:t>
            </a:r>
            <a:r>
              <a:rPr lang="fr-CA" sz="2000" b="1" dirty="0"/>
              <a:t>&amp; Rick Lamarche			Lise &amp; Larry Simpson				Linda </a:t>
            </a:r>
            <a:r>
              <a:rPr lang="fr-CA" sz="2000" b="1" dirty="0" err="1"/>
              <a:t>Miville</a:t>
            </a:r>
            <a:endParaRPr lang="fr-CA" sz="2000" b="1" dirty="0"/>
          </a:p>
          <a:p>
            <a:r>
              <a:rPr lang="fr-CA" sz="2000" b="1" dirty="0"/>
              <a:t>Linda </a:t>
            </a:r>
            <a:r>
              <a:rPr lang="fr-CA" sz="2000" b="1" dirty="0" err="1"/>
              <a:t>Miville</a:t>
            </a:r>
            <a:r>
              <a:rPr lang="fr-CA" sz="2000" b="1" dirty="0"/>
              <a:t>						Alayne &amp; Jean-Marie Couture	Suzanne Ethier</a:t>
            </a:r>
          </a:p>
          <a:p>
            <a:r>
              <a:rPr lang="fr-CA" sz="2000" b="1" dirty="0"/>
              <a:t>Alayne &amp; Jean-Marie Couture	Alayne &amp; Jean-Marie Couture	Judy &amp; Marcel Lévis</a:t>
            </a:r>
          </a:p>
          <a:p>
            <a:r>
              <a:rPr lang="fr-CA" sz="2000" b="1" dirty="0"/>
              <a:t>Kathy Taylor						Kathy Taylor						Kathy Taylor</a:t>
            </a:r>
          </a:p>
          <a:p>
            <a:r>
              <a:rPr lang="fr-CA" sz="2000" b="1" dirty="0"/>
              <a:t>Kathy Taylor						Kathy Taylor						Leslie &amp; Denis Gagnon</a:t>
            </a:r>
          </a:p>
          <a:p>
            <a:r>
              <a:rPr lang="fr-CA" sz="2000" b="1" dirty="0"/>
              <a:t>Leslie &amp; Denis Gagnon				Leslie &amp; Denis Gagnon				Leslie &amp; Denis Gagnon</a:t>
            </a:r>
          </a:p>
          <a:p>
            <a:r>
              <a:rPr lang="fr-CA" sz="2000" b="1" dirty="0"/>
              <a:t>Leslie &amp; Denis Gagnon				Leslie &amp; Denis Gagnon				Marc Bertrand</a:t>
            </a:r>
          </a:p>
          <a:p>
            <a:r>
              <a:rPr lang="fr-CA" sz="2000" b="1" dirty="0"/>
              <a:t>Julie &amp; Gilles Rioux					Municipalité du Canton de </a:t>
            </a:r>
            <a:r>
              <a:rPr lang="fr-CA" sz="2000" b="1" dirty="0" err="1"/>
              <a:t>Trécesson</a:t>
            </a:r>
            <a:endParaRPr lang="fr-CA" sz="2000" b="1" dirty="0"/>
          </a:p>
          <a:p>
            <a:r>
              <a:rPr lang="fr-CA" sz="2000" b="1" dirty="0"/>
              <a:t>Lina Philippon						Roberte et Paul Hébert </a:t>
            </a:r>
            <a:r>
              <a:rPr lang="fr-CA" sz="2000" b="1" dirty="0" smtClean="0"/>
              <a:t>			</a:t>
            </a:r>
            <a:r>
              <a:rPr lang="fr-CA" sz="2000" b="1" dirty="0" err="1" smtClean="0"/>
              <a:t>Anonymouos</a:t>
            </a:r>
            <a:endParaRPr lang="fr-CA" sz="2000" b="1" dirty="0"/>
          </a:p>
          <a:p>
            <a:r>
              <a:rPr lang="fr-CA" sz="2000" b="1" dirty="0"/>
              <a:t>Ghislaine et Bernard Lauzon		Marie &amp; Ernest Demers		</a:t>
            </a:r>
            <a:r>
              <a:rPr lang="fr-CA" sz="2000" b="1" dirty="0" smtClean="0"/>
              <a:t>		Suzanne &amp; Guy Boivin</a:t>
            </a:r>
            <a:endParaRPr lang="fr-CA" sz="2000" b="1" dirty="0"/>
          </a:p>
          <a:p>
            <a:r>
              <a:rPr lang="fr-CA" sz="2000" b="1" dirty="0"/>
              <a:t>Marjolaine &amp; </a:t>
            </a:r>
            <a:r>
              <a:rPr lang="fr-CA" sz="2000" b="1" dirty="0" err="1"/>
              <a:t>Rolly</a:t>
            </a:r>
            <a:r>
              <a:rPr lang="fr-CA" sz="2000" b="1" dirty="0"/>
              <a:t> Demers		Pauline &amp; Luc </a:t>
            </a:r>
            <a:r>
              <a:rPr lang="fr-CA" sz="2000" b="1" dirty="0" err="1" smtClean="0"/>
              <a:t>Grenon</a:t>
            </a:r>
            <a:r>
              <a:rPr lang="fr-CA" sz="2000" b="1" dirty="0" smtClean="0"/>
              <a:t>				Michelle Montgomery</a:t>
            </a:r>
          </a:p>
          <a:p>
            <a:r>
              <a:rPr lang="fr-CA" sz="2000" b="1" dirty="0" smtClean="0"/>
              <a:t>Hélène &amp; Jean-Guy Poirier		</a:t>
            </a:r>
            <a:r>
              <a:rPr lang="fr-CA" sz="2000" b="1" dirty="0" err="1" smtClean="0"/>
              <a:t>Patsy</a:t>
            </a:r>
            <a:r>
              <a:rPr lang="fr-CA" sz="2000" b="1" dirty="0" smtClean="0"/>
              <a:t> &amp; Michel </a:t>
            </a:r>
            <a:r>
              <a:rPr lang="fr-CA" sz="2000" b="1" dirty="0" err="1" smtClean="0"/>
              <a:t>Dubord</a:t>
            </a:r>
            <a:r>
              <a:rPr lang="fr-CA" sz="2000" b="1" dirty="0" smtClean="0"/>
              <a:t>			Sheila Jacques</a:t>
            </a:r>
          </a:p>
          <a:p>
            <a:r>
              <a:rPr lang="fr-CA" sz="2000" b="1" dirty="0" err="1" smtClean="0"/>
              <a:t>Yvonnette</a:t>
            </a:r>
            <a:r>
              <a:rPr lang="fr-CA" sz="2000" b="1" dirty="0" smtClean="0"/>
              <a:t> &amp; Maurice </a:t>
            </a:r>
            <a:r>
              <a:rPr lang="fr-CA" sz="2000" b="1" dirty="0" err="1" smtClean="0"/>
              <a:t>Demeules</a:t>
            </a:r>
            <a:r>
              <a:rPr lang="fr-CA" sz="2000" b="1" dirty="0" smtClean="0"/>
              <a:t>	Clément Desrochers				Marielle Cousineau</a:t>
            </a:r>
          </a:p>
          <a:p>
            <a:r>
              <a:rPr lang="fr-CA" sz="2000" b="1" dirty="0" smtClean="0"/>
              <a:t>Lise &amp; Larry Simpson				</a:t>
            </a:r>
            <a:r>
              <a:rPr lang="fr-CA" sz="2000" b="1" dirty="0" err="1" smtClean="0"/>
              <a:t>Yvonnette</a:t>
            </a:r>
            <a:r>
              <a:rPr lang="fr-CA" sz="2000" b="1" dirty="0" smtClean="0"/>
              <a:t> &amp; Maurice </a:t>
            </a:r>
            <a:r>
              <a:rPr lang="fr-CA" sz="2000" b="1" dirty="0" err="1" smtClean="0"/>
              <a:t>Demeules</a:t>
            </a:r>
            <a:r>
              <a:rPr lang="fr-CA" sz="2000" b="1" dirty="0" smtClean="0"/>
              <a:t>	Kathy Taylor</a:t>
            </a:r>
          </a:p>
          <a:p>
            <a:r>
              <a:rPr lang="fr-CA" sz="2000" b="1" dirty="0" smtClean="0"/>
              <a:t>Mariette &amp; Léonce Fortin			Kathy Taylor						Kathy Taylor</a:t>
            </a:r>
          </a:p>
          <a:p>
            <a:r>
              <a:rPr lang="fr-CA" sz="2000" b="1" dirty="0" smtClean="0"/>
              <a:t>Kathy Taylor</a:t>
            </a:r>
            <a:endParaRPr lang="fr-CA" sz="2000" b="1" dirty="0"/>
          </a:p>
        </p:txBody>
      </p:sp>
      <p:sp>
        <p:nvSpPr>
          <p:cNvPr id="4" name="TextBox 3"/>
          <p:cNvSpPr txBox="1"/>
          <p:nvPr/>
        </p:nvSpPr>
        <p:spPr>
          <a:xfrm>
            <a:off x="2842055" y="679623"/>
            <a:ext cx="4930345" cy="523220"/>
          </a:xfrm>
          <a:prstGeom prst="rect">
            <a:avLst/>
          </a:prstGeom>
          <a:noFill/>
        </p:spPr>
        <p:txBody>
          <a:bodyPr wrap="square" rtlCol="0">
            <a:spAutoFit/>
          </a:bodyPr>
          <a:lstStyle/>
          <a:p>
            <a:pPr algn="ctr"/>
            <a:r>
              <a:rPr lang="fr-CA" sz="2800" b="1" dirty="0">
                <a:solidFill>
                  <a:schemeClr val="accent2"/>
                </a:solidFill>
              </a:rPr>
              <a:t>Donations up to $100 </a:t>
            </a:r>
          </a:p>
        </p:txBody>
      </p:sp>
    </p:spTree>
    <p:extLst>
      <p:ext uri="{BB962C8B-B14F-4D97-AF65-F5344CB8AC3E}">
        <p14:creationId xmlns:p14="http://schemas.microsoft.com/office/powerpoint/2010/main" val="394553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632" y="1346886"/>
            <a:ext cx="11207579" cy="2215991"/>
          </a:xfrm>
          <a:prstGeom prst="rect">
            <a:avLst/>
          </a:prstGeom>
          <a:noFill/>
        </p:spPr>
        <p:txBody>
          <a:bodyPr wrap="square" rtlCol="0">
            <a:spAutoFit/>
          </a:bodyPr>
          <a:lstStyle/>
          <a:p>
            <a:r>
              <a:rPr lang="fr-CA" b="1" dirty="0" smtClean="0">
                <a:solidFill>
                  <a:schemeClr val="bg1"/>
                </a:solidFill>
              </a:rPr>
              <a:t>2022</a:t>
            </a:r>
          </a:p>
          <a:p>
            <a:r>
              <a:rPr lang="fr-CA" sz="2000" b="1" dirty="0" smtClean="0"/>
              <a:t>Louisette &amp; René Sicard				Patricia </a:t>
            </a:r>
            <a:r>
              <a:rPr lang="fr-CA" sz="2000" b="1" dirty="0" err="1" smtClean="0"/>
              <a:t>Dubord</a:t>
            </a:r>
            <a:r>
              <a:rPr lang="fr-CA" sz="2000" b="1" dirty="0" smtClean="0"/>
              <a:t>			Denis &amp; Leslie Gagnon</a:t>
            </a:r>
          </a:p>
          <a:p>
            <a:r>
              <a:rPr lang="fr-CA" sz="2000" b="1" dirty="0" smtClean="0"/>
              <a:t>Francine &amp; André Gagnon			</a:t>
            </a:r>
            <a:r>
              <a:rPr lang="fr-CA" sz="2000" b="1" dirty="0" err="1" smtClean="0"/>
              <a:t>Dianne</a:t>
            </a:r>
            <a:r>
              <a:rPr lang="fr-CA" sz="2000" b="1" dirty="0" smtClean="0"/>
              <a:t> &amp; Ron </a:t>
            </a:r>
            <a:r>
              <a:rPr lang="fr-CA" sz="2000" b="1" dirty="0" err="1" smtClean="0"/>
              <a:t>Browne</a:t>
            </a:r>
            <a:r>
              <a:rPr lang="fr-CA" sz="2000" b="1" dirty="0" smtClean="0"/>
              <a:t>		Jean-M &amp; Alayne Couture</a:t>
            </a:r>
          </a:p>
          <a:p>
            <a:r>
              <a:rPr lang="fr-CA" sz="2000" b="1" dirty="0" smtClean="0"/>
              <a:t>Suzanne Ethier &amp; Robert Lepage		Line Thériault				Francine &amp; André Gagnon</a:t>
            </a:r>
          </a:p>
          <a:p>
            <a:r>
              <a:rPr lang="fr-CA" sz="2000" b="1" dirty="0" smtClean="0"/>
              <a:t>Cécile </a:t>
            </a:r>
            <a:r>
              <a:rPr lang="fr-CA" sz="2000" b="1" dirty="0"/>
              <a:t>Marchand </a:t>
            </a:r>
            <a:r>
              <a:rPr lang="fr-CA" sz="2000" b="1" dirty="0" smtClean="0"/>
              <a:t>Drapeau			Marie &amp; Claude Pelletier	Judith &amp; Marcel Lévis</a:t>
            </a:r>
          </a:p>
          <a:p>
            <a:r>
              <a:rPr lang="fr-CA" sz="2000" b="1" dirty="0" smtClean="0"/>
              <a:t>Alayne &amp; Jean-Marie Couture		</a:t>
            </a:r>
            <a:r>
              <a:rPr lang="fr-CA" sz="2000" b="1" dirty="0" err="1" smtClean="0"/>
              <a:t>Patsy</a:t>
            </a:r>
            <a:r>
              <a:rPr lang="fr-CA" sz="2000" b="1" dirty="0" smtClean="0"/>
              <a:t> &amp; Michel </a:t>
            </a:r>
            <a:r>
              <a:rPr lang="fr-CA" sz="2000" b="1" dirty="0" err="1" smtClean="0"/>
              <a:t>Dubord</a:t>
            </a:r>
            <a:r>
              <a:rPr lang="fr-CA" sz="2000" b="1" dirty="0" smtClean="0"/>
              <a:t>	Hélène &amp; Jean-Guy Poirier</a:t>
            </a:r>
          </a:p>
          <a:p>
            <a:r>
              <a:rPr lang="fr-CA" sz="2000" b="1" dirty="0" smtClean="0"/>
              <a:t>Marjolaine &amp; </a:t>
            </a:r>
            <a:r>
              <a:rPr lang="fr-CA" sz="2000" b="1" dirty="0" err="1" smtClean="0"/>
              <a:t>Rolly</a:t>
            </a:r>
            <a:r>
              <a:rPr lang="fr-CA" sz="2000" b="1" dirty="0" smtClean="0"/>
              <a:t> Demers			Kathy Taylor				</a:t>
            </a:r>
            <a:r>
              <a:rPr lang="fr-CA" sz="2000" b="1" dirty="0" err="1" smtClean="0"/>
              <a:t>Elenor</a:t>
            </a:r>
            <a:r>
              <a:rPr lang="fr-CA" sz="2000" b="1" dirty="0" smtClean="0"/>
              <a:t> &amp; Allen </a:t>
            </a:r>
            <a:r>
              <a:rPr lang="fr-CA" sz="2000" b="1" dirty="0" err="1" smtClean="0"/>
              <a:t>Shier</a:t>
            </a:r>
            <a:endParaRPr lang="fr-CA" sz="2000" b="1" dirty="0"/>
          </a:p>
        </p:txBody>
      </p:sp>
      <p:sp>
        <p:nvSpPr>
          <p:cNvPr id="4" name="TextBox 3"/>
          <p:cNvSpPr txBox="1"/>
          <p:nvPr/>
        </p:nvSpPr>
        <p:spPr>
          <a:xfrm>
            <a:off x="2842055" y="679623"/>
            <a:ext cx="4930345" cy="523220"/>
          </a:xfrm>
          <a:prstGeom prst="rect">
            <a:avLst/>
          </a:prstGeom>
          <a:noFill/>
        </p:spPr>
        <p:txBody>
          <a:bodyPr wrap="square" rtlCol="0">
            <a:spAutoFit/>
          </a:bodyPr>
          <a:lstStyle/>
          <a:p>
            <a:pPr algn="ctr"/>
            <a:r>
              <a:rPr lang="fr-CA" sz="2800" b="1" dirty="0">
                <a:solidFill>
                  <a:schemeClr val="accent2"/>
                </a:solidFill>
              </a:rPr>
              <a:t>Donations up to $100 </a:t>
            </a:r>
          </a:p>
        </p:txBody>
      </p:sp>
    </p:spTree>
    <p:extLst>
      <p:ext uri="{BB962C8B-B14F-4D97-AF65-F5344CB8AC3E}">
        <p14:creationId xmlns:p14="http://schemas.microsoft.com/office/powerpoint/2010/main" val="3678632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059" y="906280"/>
            <a:ext cx="11207579" cy="5909310"/>
          </a:xfrm>
          <a:prstGeom prst="rect">
            <a:avLst/>
          </a:prstGeom>
          <a:noFill/>
        </p:spPr>
        <p:txBody>
          <a:bodyPr wrap="square" rtlCol="0">
            <a:spAutoFit/>
          </a:bodyPr>
          <a:lstStyle/>
          <a:p>
            <a:r>
              <a:rPr lang="fr-CA" b="1" dirty="0" smtClean="0">
                <a:solidFill>
                  <a:schemeClr val="bg1"/>
                </a:solidFill>
              </a:rPr>
              <a:t>2023</a:t>
            </a:r>
          </a:p>
          <a:p>
            <a:r>
              <a:rPr lang="fr-CA" sz="2000" b="1" dirty="0" smtClean="0"/>
              <a:t>Francine &amp; André Gagnon		</a:t>
            </a:r>
            <a:r>
              <a:rPr lang="fr-CA" sz="2000" b="1" dirty="0" err="1" smtClean="0"/>
              <a:t>Yvonnette</a:t>
            </a:r>
            <a:r>
              <a:rPr lang="fr-CA" sz="2000" b="1" dirty="0" smtClean="0"/>
              <a:t> &amp; Maurice </a:t>
            </a:r>
            <a:r>
              <a:rPr lang="fr-CA" sz="2000" b="1" dirty="0" err="1" smtClean="0"/>
              <a:t>Demeules</a:t>
            </a:r>
            <a:endParaRPr lang="fr-CA" sz="2000" b="1" dirty="0" smtClean="0"/>
          </a:p>
          <a:p>
            <a:r>
              <a:rPr lang="fr-CA" sz="2000" b="1" dirty="0" smtClean="0"/>
              <a:t>Cécile Marchand Drapeau		Marie &amp; Claude Pelletier		Judith &amp; Marcel Lévis</a:t>
            </a:r>
          </a:p>
          <a:p>
            <a:r>
              <a:rPr lang="fr-CA" sz="2000" b="1" dirty="0" smtClean="0"/>
              <a:t>Alayne &amp; Jean-Marie Couture	</a:t>
            </a:r>
            <a:r>
              <a:rPr lang="fr-CA" sz="2000" b="1" dirty="0" err="1" smtClean="0"/>
              <a:t>Patsy</a:t>
            </a:r>
            <a:r>
              <a:rPr lang="fr-CA" sz="2000" b="1" dirty="0" smtClean="0"/>
              <a:t> &amp; Michel </a:t>
            </a:r>
            <a:r>
              <a:rPr lang="fr-CA" sz="2000" b="1" dirty="0" err="1" smtClean="0"/>
              <a:t>Dubord</a:t>
            </a:r>
            <a:r>
              <a:rPr lang="fr-CA" sz="2000" b="1" dirty="0" smtClean="0"/>
              <a:t>		Hélène &amp; Jean-Guy Poirier</a:t>
            </a:r>
          </a:p>
          <a:p>
            <a:r>
              <a:rPr lang="fr-CA" sz="2000" b="1" dirty="0" smtClean="0"/>
              <a:t>Marjolaine &amp; </a:t>
            </a:r>
            <a:r>
              <a:rPr lang="fr-CA" sz="2000" b="1" dirty="0" err="1" smtClean="0"/>
              <a:t>Rolly</a:t>
            </a:r>
            <a:r>
              <a:rPr lang="fr-CA" sz="2000" b="1" dirty="0" smtClean="0"/>
              <a:t> Demers		Kathy Taylor					</a:t>
            </a:r>
            <a:r>
              <a:rPr lang="fr-CA" sz="2000" b="1" dirty="0" err="1" smtClean="0"/>
              <a:t>Elenor</a:t>
            </a:r>
            <a:r>
              <a:rPr lang="fr-CA" sz="2000" b="1" dirty="0" smtClean="0"/>
              <a:t> &amp; Allen </a:t>
            </a:r>
            <a:r>
              <a:rPr lang="fr-CA" sz="2000" b="1" dirty="0" err="1" smtClean="0"/>
              <a:t>Shier</a:t>
            </a:r>
            <a:endParaRPr lang="fr-CA" sz="2000" b="1" dirty="0" smtClean="0"/>
          </a:p>
          <a:p>
            <a:r>
              <a:rPr lang="fr-CA" sz="2000" b="1" dirty="0" smtClean="0"/>
              <a:t>Mireille Legault 					Monique </a:t>
            </a:r>
            <a:r>
              <a:rPr lang="fr-CA" sz="2000" b="1" dirty="0" err="1" smtClean="0"/>
              <a:t>Malenfant</a:t>
            </a:r>
            <a:r>
              <a:rPr lang="fr-CA" sz="2000" b="1" dirty="0" smtClean="0"/>
              <a:t>			Tina </a:t>
            </a:r>
            <a:r>
              <a:rPr lang="fr-CA" sz="2000" b="1" dirty="0" err="1" smtClean="0"/>
              <a:t>Shi</a:t>
            </a:r>
            <a:r>
              <a:rPr lang="fr-CA" sz="2000" b="1" dirty="0" smtClean="0"/>
              <a:t>	er</a:t>
            </a:r>
          </a:p>
          <a:p>
            <a:r>
              <a:rPr lang="fr-CA" sz="2000" b="1" dirty="0" smtClean="0"/>
              <a:t>Bruce &amp; Louise </a:t>
            </a:r>
            <a:r>
              <a:rPr lang="fr-CA" sz="2000" b="1" dirty="0" err="1" smtClean="0"/>
              <a:t>Innes</a:t>
            </a:r>
            <a:r>
              <a:rPr lang="fr-CA" sz="2000" b="1" dirty="0" smtClean="0"/>
              <a:t>				Patricia &amp; Raymond Côté		Line Thériault</a:t>
            </a:r>
          </a:p>
          <a:p>
            <a:r>
              <a:rPr lang="fr-CA" sz="2000" b="1" dirty="0" smtClean="0"/>
              <a:t>Hélène Gillissie					Angelo St-Jean				Hélène &amp; Louis Lessard</a:t>
            </a:r>
          </a:p>
          <a:p>
            <a:r>
              <a:rPr lang="fr-CA" sz="2000" b="1" dirty="0" smtClean="0"/>
              <a:t>Lynne Lessard-White &amp; Richard White								Robert Gardiner			</a:t>
            </a:r>
          </a:p>
          <a:p>
            <a:r>
              <a:rPr lang="fr-CA" sz="2000" b="1" dirty="0" smtClean="0"/>
              <a:t>Maurice &amp; Nicole Cousineau		Tina Léonard &amp; Jens Hansen	Mary Lepage</a:t>
            </a:r>
          </a:p>
          <a:p>
            <a:r>
              <a:rPr lang="fr-CA" sz="2000" b="1" dirty="0" err="1" smtClean="0"/>
              <a:t>Elise</a:t>
            </a:r>
            <a:r>
              <a:rPr lang="fr-CA" sz="2000" b="1" dirty="0" smtClean="0"/>
              <a:t> Corbin						Anonymous					Angèle Albert-Ritchie</a:t>
            </a:r>
          </a:p>
          <a:p>
            <a:r>
              <a:rPr lang="fr-CA" sz="2000" b="1" dirty="0" smtClean="0"/>
              <a:t>Anonymous						Denise &amp; Daniel Pelletier		Suzanne &amp; Jocelyn Huot</a:t>
            </a:r>
          </a:p>
          <a:p>
            <a:r>
              <a:rPr lang="fr-CA" sz="2000" b="1" dirty="0" smtClean="0"/>
              <a:t>Mireille Legault					Marielle Cousineau			Conrad </a:t>
            </a:r>
            <a:r>
              <a:rPr lang="fr-CA" sz="2000" b="1" dirty="0" err="1" smtClean="0"/>
              <a:t>Labonté</a:t>
            </a:r>
            <a:endParaRPr lang="fr-CA" sz="2000" b="1" dirty="0" smtClean="0"/>
          </a:p>
          <a:p>
            <a:r>
              <a:rPr lang="fr-CA" sz="2000" b="1" dirty="0" smtClean="0"/>
              <a:t>Maurice &amp; </a:t>
            </a:r>
            <a:r>
              <a:rPr lang="fr-CA" sz="2000" b="1" dirty="0" err="1" smtClean="0"/>
              <a:t>Yvonnette</a:t>
            </a:r>
            <a:r>
              <a:rPr lang="fr-CA" sz="2000" b="1" dirty="0" smtClean="0"/>
              <a:t> </a:t>
            </a:r>
            <a:r>
              <a:rPr lang="fr-CA" sz="2000" b="1" dirty="0" err="1" smtClean="0"/>
              <a:t>Demeules</a:t>
            </a:r>
            <a:r>
              <a:rPr lang="fr-CA" sz="2000" b="1" dirty="0" smtClean="0"/>
              <a:t>	Hélène et Jean-Guy Poirier	Linda </a:t>
            </a:r>
            <a:r>
              <a:rPr lang="fr-CA" sz="2000" b="1" dirty="0" err="1" smtClean="0"/>
              <a:t>Miville</a:t>
            </a:r>
            <a:endParaRPr lang="fr-CA" sz="2000" b="1" dirty="0" smtClean="0"/>
          </a:p>
          <a:p>
            <a:r>
              <a:rPr lang="fr-CA" sz="2000" b="1" dirty="0" smtClean="0"/>
              <a:t>Clara &amp; </a:t>
            </a:r>
            <a:r>
              <a:rPr lang="fr-CA" sz="2000" b="1" dirty="0" err="1" smtClean="0"/>
              <a:t>Emile</a:t>
            </a:r>
            <a:r>
              <a:rPr lang="fr-CA" sz="2000" b="1" dirty="0" smtClean="0"/>
              <a:t> Jacques			Lise &amp; Larry Simpson			Rodrigue Dubé</a:t>
            </a:r>
          </a:p>
          <a:p>
            <a:r>
              <a:rPr lang="fr-CA" sz="2000" b="1" dirty="0" smtClean="0"/>
              <a:t>Maurice &amp; </a:t>
            </a:r>
            <a:r>
              <a:rPr lang="fr-CA" sz="2000" b="1" dirty="0" err="1" smtClean="0"/>
              <a:t>Yvonnette</a:t>
            </a:r>
            <a:r>
              <a:rPr lang="fr-CA" sz="2000" b="1" dirty="0" smtClean="0"/>
              <a:t> </a:t>
            </a:r>
            <a:r>
              <a:rPr lang="fr-CA" sz="2000" b="1" dirty="0" err="1" smtClean="0"/>
              <a:t>Demeules</a:t>
            </a:r>
            <a:r>
              <a:rPr lang="fr-CA" sz="2000" b="1" dirty="0" smtClean="0"/>
              <a:t>	Clément Desrochers			Kevin </a:t>
            </a:r>
            <a:r>
              <a:rPr lang="fr-CA" sz="2000" b="1" dirty="0" err="1" smtClean="0"/>
              <a:t>Labonté</a:t>
            </a:r>
            <a:endParaRPr lang="fr-CA" sz="2000" b="1" dirty="0" smtClean="0"/>
          </a:p>
          <a:p>
            <a:r>
              <a:rPr lang="fr-CA" sz="2000" b="1" dirty="0" err="1" smtClean="0"/>
              <a:t>Kelsy</a:t>
            </a:r>
            <a:r>
              <a:rPr lang="fr-CA" sz="2000" b="1" dirty="0" smtClean="0"/>
              <a:t> </a:t>
            </a:r>
            <a:r>
              <a:rPr lang="fr-CA" sz="2000" b="1" dirty="0" err="1" smtClean="0"/>
              <a:t>Dumford</a:t>
            </a:r>
            <a:r>
              <a:rPr lang="fr-CA" sz="2000" b="1" dirty="0"/>
              <a:t> </a:t>
            </a:r>
            <a:r>
              <a:rPr lang="fr-CA" sz="2000" b="1" dirty="0" smtClean="0"/>
              <a:t>&amp; Serge </a:t>
            </a:r>
            <a:r>
              <a:rPr lang="fr-CA" sz="2000" b="1" dirty="0" err="1" smtClean="0"/>
              <a:t>Labonté</a:t>
            </a:r>
            <a:r>
              <a:rPr lang="fr-CA" sz="2000" b="1" dirty="0" smtClean="0"/>
              <a:t>	</a:t>
            </a:r>
            <a:r>
              <a:rPr lang="fr-CA" sz="2000" b="1" dirty="0" err="1" smtClean="0"/>
              <a:t>Christianne</a:t>
            </a:r>
            <a:r>
              <a:rPr lang="fr-CA" sz="2000" b="1" dirty="0" smtClean="0"/>
              <a:t> </a:t>
            </a:r>
            <a:r>
              <a:rPr lang="fr-CA" sz="2000" b="1" dirty="0" err="1" smtClean="0"/>
              <a:t>Labonté</a:t>
            </a:r>
            <a:r>
              <a:rPr lang="fr-CA" sz="2000" b="1" dirty="0" smtClean="0"/>
              <a:t>			Sylvie Boucher</a:t>
            </a:r>
          </a:p>
          <a:p>
            <a:r>
              <a:rPr lang="fr-CA" sz="2000" b="1" dirty="0" err="1" smtClean="0"/>
              <a:t>Dianne</a:t>
            </a:r>
            <a:r>
              <a:rPr lang="fr-CA" sz="2000" b="1" dirty="0" smtClean="0"/>
              <a:t> &amp; Ron </a:t>
            </a:r>
            <a:r>
              <a:rPr lang="fr-CA" sz="2000" b="1" dirty="0" err="1" smtClean="0"/>
              <a:t>Browne</a:t>
            </a:r>
            <a:r>
              <a:rPr lang="fr-CA" sz="2000" b="1" dirty="0" smtClean="0"/>
              <a:t>				Hélène &amp; Jean-Guy Poirier	Kathy Taylor</a:t>
            </a:r>
          </a:p>
          <a:p>
            <a:r>
              <a:rPr lang="fr-CA" sz="2000" b="1" dirty="0" smtClean="0"/>
              <a:t>Suzanne Ethier						Kathy Taylor</a:t>
            </a:r>
          </a:p>
        </p:txBody>
      </p:sp>
      <p:sp>
        <p:nvSpPr>
          <p:cNvPr id="4" name="TextBox 3"/>
          <p:cNvSpPr txBox="1"/>
          <p:nvPr/>
        </p:nvSpPr>
        <p:spPr>
          <a:xfrm>
            <a:off x="2990336" y="383060"/>
            <a:ext cx="4930345" cy="523220"/>
          </a:xfrm>
          <a:prstGeom prst="rect">
            <a:avLst/>
          </a:prstGeom>
          <a:noFill/>
        </p:spPr>
        <p:txBody>
          <a:bodyPr wrap="square" rtlCol="0">
            <a:spAutoFit/>
          </a:bodyPr>
          <a:lstStyle/>
          <a:p>
            <a:pPr algn="ctr"/>
            <a:r>
              <a:rPr lang="fr-CA" sz="2800" b="1" dirty="0">
                <a:solidFill>
                  <a:schemeClr val="accent2"/>
                </a:solidFill>
              </a:rPr>
              <a:t>Donations up to $100 </a:t>
            </a:r>
          </a:p>
        </p:txBody>
      </p:sp>
    </p:spTree>
    <p:extLst>
      <p:ext uri="{BB962C8B-B14F-4D97-AF65-F5344CB8AC3E}">
        <p14:creationId xmlns:p14="http://schemas.microsoft.com/office/powerpoint/2010/main" val="319871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316736" y="1449199"/>
            <a:ext cx="10158984" cy="5324535"/>
          </a:xfrm>
          <a:prstGeom prst="rect">
            <a:avLst/>
          </a:prstGeom>
        </p:spPr>
        <p:txBody>
          <a:bodyPr wrap="square">
            <a:spAutoFit/>
          </a:bodyPr>
          <a:lstStyle/>
          <a:p>
            <a:pPr algn="ctr"/>
            <a:r>
              <a:rPr lang="fr-CA" sz="3600" b="1" dirty="0" err="1" smtClean="0">
                <a:solidFill>
                  <a:schemeClr val="accent2"/>
                </a:solidFill>
              </a:rPr>
              <a:t>Board</a:t>
            </a:r>
            <a:r>
              <a:rPr lang="fr-CA" sz="3600" b="1" dirty="0" smtClean="0">
                <a:solidFill>
                  <a:schemeClr val="accent2"/>
                </a:solidFill>
              </a:rPr>
              <a:t> of </a:t>
            </a:r>
            <a:r>
              <a:rPr lang="fr-CA" sz="3600" b="1" dirty="0" err="1" smtClean="0">
                <a:solidFill>
                  <a:schemeClr val="accent2"/>
                </a:solidFill>
              </a:rPr>
              <a:t>Directors</a:t>
            </a:r>
            <a:r>
              <a:rPr lang="fr-CA" sz="3600" b="1" dirty="0" smtClean="0">
                <a:solidFill>
                  <a:schemeClr val="accent2"/>
                </a:solidFill>
              </a:rPr>
              <a:t> </a:t>
            </a:r>
            <a:r>
              <a:rPr lang="fr-CA" sz="3600" b="1" dirty="0" err="1" smtClean="0">
                <a:solidFill>
                  <a:schemeClr val="accent2"/>
                </a:solidFill>
              </a:rPr>
              <a:t>members</a:t>
            </a:r>
            <a:endParaRPr lang="fr-CA" sz="3600" b="1" dirty="0" smtClean="0">
              <a:solidFill>
                <a:schemeClr val="accent2"/>
              </a:solidFill>
            </a:endParaRPr>
          </a:p>
          <a:p>
            <a:pPr algn="ctr"/>
            <a:r>
              <a:rPr lang="fr-CA" sz="2400" dirty="0">
                <a:solidFill>
                  <a:schemeClr val="accent1"/>
                </a:solidFill>
              </a:rPr>
              <a:t/>
            </a:r>
            <a:br>
              <a:rPr lang="fr-CA" sz="2400" dirty="0">
                <a:solidFill>
                  <a:schemeClr val="accent1"/>
                </a:solidFill>
              </a:rPr>
            </a:br>
            <a:r>
              <a:rPr lang="fr-CA" sz="3200" b="1" dirty="0" smtClean="0">
                <a:solidFill>
                  <a:schemeClr val="accent2"/>
                </a:solidFill>
              </a:rPr>
              <a:t>2019-2020</a:t>
            </a:r>
          </a:p>
          <a:p>
            <a:r>
              <a:rPr lang="fr-CA" sz="2400" dirty="0"/>
              <a:t/>
            </a:r>
            <a:br>
              <a:rPr lang="fr-CA" sz="2400" dirty="0"/>
            </a:br>
            <a:r>
              <a:rPr lang="fr-CA" sz="2800" dirty="0" smtClean="0"/>
              <a:t>Marielle </a:t>
            </a:r>
            <a:r>
              <a:rPr lang="fr-CA" sz="2800" dirty="0"/>
              <a:t>Cousineau, </a:t>
            </a:r>
            <a:r>
              <a:rPr lang="fr-CA" sz="2800" dirty="0" err="1" smtClean="0"/>
              <a:t>chairperson</a:t>
            </a:r>
            <a:r>
              <a:rPr lang="fr-CA" sz="2800" dirty="0"/>
              <a:t/>
            </a:r>
            <a:br>
              <a:rPr lang="fr-CA" sz="2800" dirty="0"/>
            </a:br>
            <a:r>
              <a:rPr lang="fr-CA" sz="2800" dirty="0"/>
              <a:t>Melonie Loubert, </a:t>
            </a:r>
            <a:r>
              <a:rPr lang="fr-CA" sz="2800" dirty="0" smtClean="0"/>
              <a:t>vice-</a:t>
            </a:r>
            <a:r>
              <a:rPr lang="fr-CA" sz="2800" dirty="0" err="1" smtClean="0"/>
              <a:t>chairperson</a:t>
            </a:r>
            <a:r>
              <a:rPr lang="fr-CA" sz="2800" dirty="0"/>
              <a:t/>
            </a:r>
            <a:br>
              <a:rPr lang="fr-CA" sz="2800" dirty="0"/>
            </a:br>
            <a:r>
              <a:rPr lang="fr-CA" sz="2800" dirty="0" err="1"/>
              <a:t>M</a:t>
            </a:r>
            <a:r>
              <a:rPr lang="fr-CA" sz="2800" dirty="0" err="1" smtClean="0"/>
              <a:t>érianne</a:t>
            </a:r>
            <a:r>
              <a:rPr lang="fr-CA" sz="2800" dirty="0" smtClean="0"/>
              <a:t> Latour</a:t>
            </a:r>
            <a:r>
              <a:rPr lang="fr-CA" sz="2800" dirty="0"/>
              <a:t>, </a:t>
            </a:r>
            <a:r>
              <a:rPr lang="fr-CA" sz="2800" dirty="0" err="1" smtClean="0"/>
              <a:t>secretary</a:t>
            </a:r>
            <a:r>
              <a:rPr lang="fr-CA" sz="2800" dirty="0" smtClean="0"/>
              <a:t> </a:t>
            </a:r>
            <a:r>
              <a:rPr lang="fr-CA" sz="2800" dirty="0"/>
              <a:t>/ </a:t>
            </a:r>
            <a:r>
              <a:rPr lang="fr-CA" sz="2800" dirty="0" err="1" smtClean="0"/>
              <a:t>treasurer</a:t>
            </a:r>
            <a:r>
              <a:rPr lang="fr-CA" sz="2800" dirty="0"/>
              <a:t/>
            </a:r>
            <a:br>
              <a:rPr lang="fr-CA" sz="2800" dirty="0"/>
            </a:br>
            <a:r>
              <a:rPr lang="fr-CA" sz="2800" dirty="0"/>
              <a:t>Monique </a:t>
            </a:r>
            <a:r>
              <a:rPr lang="fr-CA" sz="2800" dirty="0" smtClean="0"/>
              <a:t>Pinard</a:t>
            </a:r>
            <a:r>
              <a:rPr lang="fr-CA" sz="2800" dirty="0"/>
              <a:t>, </a:t>
            </a:r>
            <a:r>
              <a:rPr lang="fr-CA" sz="2800" dirty="0" err="1" smtClean="0"/>
              <a:t>member</a:t>
            </a:r>
            <a:r>
              <a:rPr lang="fr-CA" sz="2800" dirty="0"/>
              <a:t/>
            </a:r>
            <a:br>
              <a:rPr lang="fr-CA" sz="2800" dirty="0"/>
            </a:br>
            <a:r>
              <a:rPr lang="fr-CA" sz="2800" dirty="0" smtClean="0"/>
              <a:t>Carole </a:t>
            </a:r>
            <a:r>
              <a:rPr lang="fr-CA" sz="2800" dirty="0"/>
              <a:t>C</a:t>
            </a:r>
            <a:r>
              <a:rPr lang="fr-CA" sz="2800" dirty="0" smtClean="0"/>
              <a:t>loutier</a:t>
            </a:r>
            <a:r>
              <a:rPr lang="fr-CA" sz="2800" dirty="0"/>
              <a:t>, </a:t>
            </a:r>
            <a:r>
              <a:rPr lang="fr-CA" sz="2800" dirty="0" err="1" smtClean="0"/>
              <a:t>member</a:t>
            </a:r>
            <a:r>
              <a:rPr lang="fr-CA" sz="2800" dirty="0"/>
              <a:t/>
            </a:r>
            <a:br>
              <a:rPr lang="fr-CA" sz="2800" dirty="0"/>
            </a:br>
            <a:r>
              <a:rPr lang="fr-CA" sz="2800" dirty="0" smtClean="0"/>
              <a:t>*Chantal Tessier</a:t>
            </a:r>
          </a:p>
          <a:p>
            <a:endParaRPr lang="fr-CA" sz="2800" dirty="0"/>
          </a:p>
          <a:p>
            <a:r>
              <a:rPr lang="fr-CA" sz="2800" dirty="0" smtClean="0"/>
              <a:t>* </a:t>
            </a:r>
            <a:r>
              <a:rPr lang="fr-CA" sz="2800" dirty="0" err="1" smtClean="0"/>
              <a:t>resigned</a:t>
            </a:r>
            <a:endParaRPr lang="fr-CA" sz="2800" dirty="0"/>
          </a:p>
        </p:txBody>
      </p:sp>
    </p:spTree>
    <p:extLst>
      <p:ext uri="{BB962C8B-B14F-4D97-AF65-F5344CB8AC3E}">
        <p14:creationId xmlns:p14="http://schemas.microsoft.com/office/powerpoint/2010/main" val="728161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059" y="906280"/>
            <a:ext cx="11207579" cy="3447098"/>
          </a:xfrm>
          <a:prstGeom prst="rect">
            <a:avLst/>
          </a:prstGeom>
          <a:noFill/>
        </p:spPr>
        <p:txBody>
          <a:bodyPr wrap="square" rtlCol="0">
            <a:spAutoFit/>
          </a:bodyPr>
          <a:lstStyle/>
          <a:p>
            <a:r>
              <a:rPr lang="fr-CA" b="1" dirty="0" smtClean="0">
                <a:solidFill>
                  <a:schemeClr val="bg1"/>
                </a:solidFill>
              </a:rPr>
              <a:t>2023</a:t>
            </a:r>
          </a:p>
          <a:p>
            <a:r>
              <a:rPr lang="fr-CA" sz="2000" b="1" dirty="0" err="1" smtClean="0"/>
              <a:t>Joel</a:t>
            </a:r>
            <a:r>
              <a:rPr lang="fr-CA" sz="2000" b="1" dirty="0" smtClean="0"/>
              <a:t> Brunet								Meredith Young				Lindsay Ross	</a:t>
            </a:r>
          </a:p>
          <a:p>
            <a:r>
              <a:rPr lang="fr-CA" sz="2000" b="1" dirty="0" smtClean="0"/>
              <a:t>Meredith Young						Mireille Legault				Marlene Paradis</a:t>
            </a:r>
          </a:p>
          <a:p>
            <a:r>
              <a:rPr lang="fr-CA" sz="2000" b="1" dirty="0" smtClean="0"/>
              <a:t>Joseph Paradis						Derek &amp; Julie </a:t>
            </a:r>
            <a:r>
              <a:rPr lang="fr-CA" sz="2000" b="1" dirty="0" err="1" smtClean="0"/>
              <a:t>Seim</a:t>
            </a:r>
            <a:r>
              <a:rPr lang="fr-CA" sz="2000" b="1" dirty="0" smtClean="0"/>
              <a:t>				Réal Mainville</a:t>
            </a:r>
          </a:p>
          <a:p>
            <a:r>
              <a:rPr lang="fr-CA" sz="2000" b="1" dirty="0" err="1" smtClean="0"/>
              <a:t>Yvonnette</a:t>
            </a:r>
            <a:r>
              <a:rPr lang="fr-CA" sz="2000" b="1" dirty="0" smtClean="0"/>
              <a:t> &amp; Maurice </a:t>
            </a:r>
            <a:r>
              <a:rPr lang="fr-CA" sz="2000" b="1" dirty="0" err="1" smtClean="0"/>
              <a:t>Demeules</a:t>
            </a:r>
            <a:r>
              <a:rPr lang="fr-CA" sz="2000" b="1" dirty="0" smtClean="0"/>
              <a:t>		Nicole &amp; Guy Turgeon 		Liliane &amp; Ernest Robin</a:t>
            </a:r>
          </a:p>
          <a:p>
            <a:r>
              <a:rPr lang="fr-CA" sz="2000" b="1" dirty="0" smtClean="0"/>
              <a:t>Judith &amp; Marcel Lévis					Lisa &amp; </a:t>
            </a:r>
            <a:r>
              <a:rPr lang="fr-CA" sz="2000" b="1" dirty="0" err="1" smtClean="0"/>
              <a:t>Norm</a:t>
            </a:r>
            <a:r>
              <a:rPr lang="fr-CA" sz="2000" b="1" dirty="0" smtClean="0"/>
              <a:t> </a:t>
            </a:r>
            <a:r>
              <a:rPr lang="fr-CA" sz="2000" b="1" dirty="0" err="1" smtClean="0"/>
              <a:t>Boullard</a:t>
            </a:r>
            <a:r>
              <a:rPr lang="fr-CA" sz="2000" b="1" dirty="0" smtClean="0"/>
              <a:t>			Thériault </a:t>
            </a:r>
            <a:r>
              <a:rPr lang="fr-CA" sz="2000" b="1" dirty="0" err="1" smtClean="0"/>
              <a:t>Family</a:t>
            </a:r>
            <a:endParaRPr lang="fr-CA" sz="2000" b="1" dirty="0" smtClean="0"/>
          </a:p>
          <a:p>
            <a:r>
              <a:rPr lang="fr-CA" sz="2000" b="1" dirty="0" smtClean="0"/>
              <a:t>Alayne &amp; Jean-Marie Couture		Hélène &amp; Jean-Guy Poirier	CUPE Local 4681</a:t>
            </a:r>
          </a:p>
          <a:p>
            <a:r>
              <a:rPr lang="fr-CA" sz="2000" b="1" dirty="0" smtClean="0"/>
              <a:t>Francine &amp; André Gagnon			Guy </a:t>
            </a:r>
            <a:r>
              <a:rPr lang="fr-CA" sz="2000" b="1" dirty="0" smtClean="0"/>
              <a:t>Rochon					Paul &amp; Roberte Hébert</a:t>
            </a:r>
          </a:p>
          <a:p>
            <a:r>
              <a:rPr lang="fr-CA" sz="2000" b="1" dirty="0" smtClean="0"/>
              <a:t>Jean-Paul &amp; Pierrette Francoeur		Louisette </a:t>
            </a:r>
            <a:r>
              <a:rPr lang="fr-CA" sz="2000" b="1" dirty="0" err="1" smtClean="0"/>
              <a:t>Granier</a:t>
            </a:r>
            <a:r>
              <a:rPr lang="fr-CA" sz="2000" b="1" dirty="0" smtClean="0"/>
              <a:t> 				Denise St-Pierre</a:t>
            </a:r>
          </a:p>
          <a:p>
            <a:r>
              <a:rPr lang="fr-CA" sz="2000" b="1" dirty="0" err="1" smtClean="0"/>
              <a:t>Rolly</a:t>
            </a:r>
            <a:r>
              <a:rPr lang="fr-CA" sz="2000" b="1" dirty="0" smtClean="0"/>
              <a:t> &amp; Marjolaine Demers			Hélène &amp; Jean-Guy Poirier	Michel &amp; </a:t>
            </a:r>
            <a:r>
              <a:rPr lang="fr-CA" sz="2000" b="1" dirty="0" err="1" smtClean="0"/>
              <a:t>Patsy</a:t>
            </a:r>
            <a:r>
              <a:rPr lang="fr-CA" sz="2000" b="1" dirty="0" smtClean="0"/>
              <a:t> </a:t>
            </a:r>
            <a:r>
              <a:rPr lang="fr-CA" sz="2000" b="1" dirty="0" err="1" smtClean="0"/>
              <a:t>Dubord</a:t>
            </a:r>
            <a:endParaRPr lang="fr-CA" sz="2000" b="1" dirty="0" smtClean="0"/>
          </a:p>
          <a:p>
            <a:r>
              <a:rPr lang="fr-CA" sz="2000" b="1" dirty="0" smtClean="0"/>
              <a:t>Claude &amp; Marie Pelletier				Lis &amp; </a:t>
            </a:r>
            <a:r>
              <a:rPr lang="fr-CA" sz="2000" b="1" smtClean="0"/>
              <a:t>Larry Simpson</a:t>
            </a:r>
            <a:endParaRPr lang="fr-CA" sz="2000" b="1" dirty="0" smtClean="0"/>
          </a:p>
        </p:txBody>
      </p:sp>
      <p:sp>
        <p:nvSpPr>
          <p:cNvPr id="4" name="TextBox 3"/>
          <p:cNvSpPr txBox="1"/>
          <p:nvPr/>
        </p:nvSpPr>
        <p:spPr>
          <a:xfrm>
            <a:off x="2990336" y="383060"/>
            <a:ext cx="4930345" cy="523220"/>
          </a:xfrm>
          <a:prstGeom prst="rect">
            <a:avLst/>
          </a:prstGeom>
          <a:noFill/>
        </p:spPr>
        <p:txBody>
          <a:bodyPr wrap="square" rtlCol="0">
            <a:spAutoFit/>
          </a:bodyPr>
          <a:lstStyle/>
          <a:p>
            <a:pPr algn="ctr"/>
            <a:r>
              <a:rPr lang="fr-CA" sz="2800" b="1" dirty="0">
                <a:solidFill>
                  <a:schemeClr val="accent2"/>
                </a:solidFill>
              </a:rPr>
              <a:t>Donations up to $100 </a:t>
            </a:r>
          </a:p>
        </p:txBody>
      </p:sp>
    </p:spTree>
    <p:extLst>
      <p:ext uri="{BB962C8B-B14F-4D97-AF65-F5344CB8AC3E}">
        <p14:creationId xmlns:p14="http://schemas.microsoft.com/office/powerpoint/2010/main" val="658415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8952" y="471202"/>
            <a:ext cx="11000232" cy="5539978"/>
          </a:xfrm>
          <a:prstGeom prst="rect">
            <a:avLst/>
          </a:prstGeom>
        </p:spPr>
        <p:txBody>
          <a:bodyPr wrap="square">
            <a:spAutoFit/>
          </a:bodyPr>
          <a:lstStyle/>
          <a:p>
            <a:pPr algn="ctr"/>
            <a:r>
              <a:rPr lang="fr-CA" sz="2400" b="1" dirty="0">
                <a:solidFill>
                  <a:schemeClr val="accent2"/>
                </a:solidFill>
              </a:rPr>
              <a:t>Contributions </a:t>
            </a:r>
            <a:r>
              <a:rPr lang="fr-CA" sz="2400" b="1" dirty="0" smtClean="0">
                <a:solidFill>
                  <a:schemeClr val="accent2"/>
                </a:solidFill>
              </a:rPr>
              <a:t>to golf tournements 2017 </a:t>
            </a:r>
            <a:r>
              <a:rPr lang="fr-CA" sz="2400" b="1" dirty="0">
                <a:solidFill>
                  <a:schemeClr val="accent2"/>
                </a:solidFill>
              </a:rPr>
              <a:t>- 2019</a:t>
            </a:r>
          </a:p>
          <a:p>
            <a:endParaRPr lang="fr-CA" sz="2400" b="1" dirty="0"/>
          </a:p>
          <a:p>
            <a:r>
              <a:rPr lang="fr-CA" b="1" dirty="0"/>
              <a:t>Dr Daniel Lebel </a:t>
            </a:r>
            <a:r>
              <a:rPr lang="fr-CA" b="1" dirty="0" err="1"/>
              <a:t>Medecine</a:t>
            </a:r>
            <a:r>
              <a:rPr lang="fr-CA" b="1" dirty="0"/>
              <a:t> Professional </a:t>
            </a:r>
            <a:r>
              <a:rPr lang="fr-CA" b="1" dirty="0" err="1"/>
              <a:t>Corp</a:t>
            </a:r>
            <a:r>
              <a:rPr lang="fr-CA" b="1" dirty="0"/>
              <a:t>    	Pharmacie </a:t>
            </a:r>
            <a:r>
              <a:rPr lang="fr-CA" b="1" dirty="0" err="1"/>
              <a:t>Smooth</a:t>
            </a:r>
            <a:r>
              <a:rPr lang="fr-CA" b="1" dirty="0"/>
              <a:t> Rock </a:t>
            </a:r>
            <a:r>
              <a:rPr lang="fr-CA" b="1" dirty="0" err="1"/>
              <a:t>Falls</a:t>
            </a:r>
            <a:r>
              <a:rPr lang="fr-CA" b="1" dirty="0"/>
              <a:t> </a:t>
            </a:r>
            <a:r>
              <a:rPr lang="fr-CA" b="1" dirty="0" err="1"/>
              <a:t>Pharmacy</a:t>
            </a:r>
            <a:endParaRPr lang="fr-CA" b="1" dirty="0"/>
          </a:p>
          <a:p>
            <a:r>
              <a:rPr lang="fr-CA" b="1" dirty="0"/>
              <a:t>Dr Dave </a:t>
            </a:r>
            <a:r>
              <a:rPr lang="fr-CA" b="1" dirty="0" err="1"/>
              <a:t>Turineck</a:t>
            </a:r>
            <a:r>
              <a:rPr lang="fr-CA" b="1" dirty="0"/>
              <a:t> </a:t>
            </a:r>
            <a:r>
              <a:rPr lang="fr-CA" b="1" dirty="0" err="1"/>
              <a:t>Medecine</a:t>
            </a:r>
            <a:r>
              <a:rPr lang="fr-CA" b="1" dirty="0"/>
              <a:t> Professional </a:t>
            </a:r>
            <a:r>
              <a:rPr lang="fr-CA" b="1" dirty="0" err="1"/>
              <a:t>Corp</a:t>
            </a:r>
            <a:r>
              <a:rPr lang="fr-CA" b="1" dirty="0"/>
              <a:t>	Dr Michel Gravel </a:t>
            </a:r>
            <a:r>
              <a:rPr lang="fr-CA" b="1" dirty="0" err="1"/>
              <a:t>Dentistry</a:t>
            </a:r>
            <a:r>
              <a:rPr lang="fr-CA" b="1" dirty="0"/>
              <a:t> Professional </a:t>
            </a:r>
            <a:r>
              <a:rPr lang="fr-CA" b="1" dirty="0" err="1"/>
              <a:t>Corp</a:t>
            </a:r>
            <a:endParaRPr lang="fr-CA" b="1" dirty="0"/>
          </a:p>
          <a:p>
            <a:r>
              <a:rPr lang="fr-CA" b="1" dirty="0"/>
              <a:t>Albert </a:t>
            </a:r>
            <a:r>
              <a:rPr lang="fr-CA" b="1" dirty="0" err="1"/>
              <a:t>Flooring</a:t>
            </a:r>
            <a:r>
              <a:rPr lang="fr-CA" b="1" dirty="0"/>
              <a:t> </a:t>
            </a:r>
            <a:r>
              <a:rPr lang="fr-CA" b="1" dirty="0" err="1"/>
              <a:t>Remodeling</a:t>
            </a:r>
            <a:r>
              <a:rPr lang="fr-CA" b="1" dirty="0"/>
              <a:t>						Assurance Robichaud </a:t>
            </a:r>
            <a:r>
              <a:rPr lang="fr-CA" b="1" dirty="0" err="1"/>
              <a:t>Insurance</a:t>
            </a:r>
            <a:endParaRPr lang="fr-CA" b="1" dirty="0"/>
          </a:p>
          <a:p>
            <a:r>
              <a:rPr lang="fr-CA" b="1" dirty="0"/>
              <a:t>Blanchette </a:t>
            </a:r>
            <a:r>
              <a:rPr lang="fr-CA" b="1" dirty="0" err="1"/>
              <a:t>Freshmart</a:t>
            </a:r>
            <a:r>
              <a:rPr lang="fr-CA" b="1" dirty="0"/>
              <a:t>							Famille Marcel Arseneault</a:t>
            </a:r>
          </a:p>
          <a:p>
            <a:r>
              <a:rPr lang="fr-CA" b="1" dirty="0"/>
              <a:t>Service Master									Université de Hearst</a:t>
            </a:r>
          </a:p>
          <a:p>
            <a:r>
              <a:rPr lang="fr-CA" b="1" dirty="0" err="1"/>
              <a:t>Investors</a:t>
            </a:r>
            <a:r>
              <a:rPr lang="fr-CA" b="1" dirty="0"/>
              <a:t> Group- Joanne Loubert					Innovations Construction</a:t>
            </a:r>
          </a:p>
          <a:p>
            <a:r>
              <a:rPr lang="fr-CA" b="1" dirty="0"/>
              <a:t>Municipalité de </a:t>
            </a:r>
            <a:r>
              <a:rPr lang="fr-CA" b="1" dirty="0" err="1"/>
              <a:t>Smooth</a:t>
            </a:r>
            <a:r>
              <a:rPr lang="fr-CA" b="1" dirty="0"/>
              <a:t> Rock </a:t>
            </a:r>
            <a:r>
              <a:rPr lang="fr-CA" b="1" dirty="0" err="1"/>
              <a:t>Falls</a:t>
            </a:r>
            <a:r>
              <a:rPr lang="fr-CA" b="1" dirty="0"/>
              <a:t> </a:t>
            </a:r>
            <a:r>
              <a:rPr lang="fr-CA" b="1" dirty="0" err="1"/>
              <a:t>Town</a:t>
            </a:r>
            <a:r>
              <a:rPr lang="fr-CA" b="1" dirty="0"/>
              <a:t>			</a:t>
            </a:r>
            <a:r>
              <a:rPr lang="fr-CA" b="1" dirty="0" err="1"/>
              <a:t>Cabin</a:t>
            </a:r>
            <a:r>
              <a:rPr lang="fr-CA" b="1" dirty="0"/>
              <a:t> Fever</a:t>
            </a:r>
          </a:p>
          <a:p>
            <a:r>
              <a:rPr lang="fr-CA" b="1" dirty="0"/>
              <a:t>Chez Réal </a:t>
            </a:r>
            <a:r>
              <a:rPr lang="fr-CA" b="1" dirty="0" err="1"/>
              <a:t>Confectionary</a:t>
            </a:r>
            <a:r>
              <a:rPr lang="fr-CA" b="1" dirty="0"/>
              <a:t>						K &amp; C Power House</a:t>
            </a:r>
          </a:p>
          <a:p>
            <a:r>
              <a:rPr lang="fr-CA" b="1" dirty="0" err="1"/>
              <a:t>Smooth</a:t>
            </a:r>
            <a:r>
              <a:rPr lang="fr-CA" b="1" dirty="0"/>
              <a:t> Rock </a:t>
            </a:r>
            <a:r>
              <a:rPr lang="fr-CA" b="1" dirty="0" err="1"/>
              <a:t>Falls</a:t>
            </a:r>
            <a:r>
              <a:rPr lang="fr-CA" b="1" dirty="0"/>
              <a:t> Lions							La Famille Alonzo Thériault</a:t>
            </a:r>
          </a:p>
          <a:p>
            <a:r>
              <a:rPr lang="fr-CA" b="1" dirty="0"/>
              <a:t>La Caisse Populaire								Guy Rochon et Rachel </a:t>
            </a:r>
            <a:r>
              <a:rPr lang="fr-CA" b="1" dirty="0" err="1"/>
              <a:t>Béchard</a:t>
            </a:r>
            <a:endParaRPr lang="fr-CA" b="1" dirty="0"/>
          </a:p>
          <a:p>
            <a:r>
              <a:rPr lang="fr-CA" b="1" dirty="0"/>
              <a:t>Krebs </a:t>
            </a:r>
            <a:r>
              <a:rPr lang="fr-CA" b="1" dirty="0" err="1"/>
              <a:t>Enterprises</a:t>
            </a:r>
            <a:r>
              <a:rPr lang="fr-CA" b="1" dirty="0"/>
              <a:t> Inc. /</a:t>
            </a:r>
            <a:r>
              <a:rPr lang="fr-CA" b="1" dirty="0" err="1"/>
              <a:t>Smooth</a:t>
            </a:r>
            <a:r>
              <a:rPr lang="fr-CA" b="1" dirty="0"/>
              <a:t> Rock </a:t>
            </a:r>
            <a:r>
              <a:rPr lang="fr-CA" b="1" dirty="0" err="1"/>
              <a:t>Falls</a:t>
            </a:r>
            <a:r>
              <a:rPr lang="fr-CA" b="1" dirty="0"/>
              <a:t> Esso		Doreen et Richard Lamoureux</a:t>
            </a:r>
          </a:p>
          <a:p>
            <a:r>
              <a:rPr lang="fr-CA" b="1" dirty="0"/>
              <a:t>Blanchette Ace Hardware						</a:t>
            </a:r>
            <a:r>
              <a:rPr lang="fr-CA" b="1" dirty="0" err="1"/>
              <a:t>Kap</a:t>
            </a:r>
            <a:r>
              <a:rPr lang="fr-CA" b="1" dirty="0"/>
              <a:t> </a:t>
            </a:r>
            <a:r>
              <a:rPr lang="fr-CA" b="1" dirty="0" err="1"/>
              <a:t>Furniture</a:t>
            </a:r>
            <a:r>
              <a:rPr lang="fr-CA" b="1" dirty="0"/>
              <a:t> </a:t>
            </a:r>
            <a:r>
              <a:rPr lang="fr-CA" b="1" dirty="0" err="1"/>
              <a:t>Fashion</a:t>
            </a:r>
            <a:endParaRPr lang="fr-CA" b="1" dirty="0"/>
          </a:p>
          <a:p>
            <a:r>
              <a:rPr lang="fr-CA" b="1" dirty="0"/>
              <a:t>Four </a:t>
            </a:r>
            <a:r>
              <a:rPr lang="fr-CA" b="1" dirty="0" err="1"/>
              <a:t>Seasons</a:t>
            </a:r>
            <a:r>
              <a:rPr lang="fr-CA" b="1" dirty="0"/>
              <a:t> Restaurant							Ken Vane</a:t>
            </a:r>
          </a:p>
          <a:p>
            <a:r>
              <a:rPr lang="fr-CA" b="1" dirty="0"/>
              <a:t>The Royal </a:t>
            </a:r>
            <a:r>
              <a:rPr lang="fr-CA" b="1" dirty="0" err="1"/>
              <a:t>Theatre</a:t>
            </a:r>
            <a:r>
              <a:rPr lang="fr-CA" b="1" dirty="0"/>
              <a:t>								Val Albert Motors</a:t>
            </a:r>
          </a:p>
          <a:p>
            <a:r>
              <a:rPr lang="fr-CA" b="1" dirty="0"/>
              <a:t>U &amp; I </a:t>
            </a:r>
            <a:r>
              <a:rPr lang="fr-CA" b="1" dirty="0" err="1"/>
              <a:t>Cosmetic</a:t>
            </a:r>
            <a:r>
              <a:rPr lang="fr-CA" b="1" dirty="0"/>
              <a:t>									</a:t>
            </a:r>
            <a:r>
              <a:rPr lang="fr-CA" b="1" dirty="0" err="1"/>
              <a:t>Collin</a:t>
            </a:r>
            <a:r>
              <a:rPr lang="fr-CA" b="1" dirty="0"/>
              <a:t> &amp; Barrow</a:t>
            </a:r>
          </a:p>
          <a:p>
            <a:r>
              <a:rPr lang="fr-CA" b="1" dirty="0"/>
              <a:t>Tina </a:t>
            </a:r>
            <a:r>
              <a:rPr lang="fr-CA" b="1" dirty="0" err="1"/>
              <a:t>Hair</a:t>
            </a:r>
            <a:r>
              <a:rPr lang="fr-CA" b="1" dirty="0"/>
              <a:t> Salon									Mimi </a:t>
            </a:r>
            <a:r>
              <a:rPr lang="fr-CA" b="1" dirty="0" err="1"/>
              <a:t>Hair</a:t>
            </a:r>
            <a:r>
              <a:rPr lang="fr-CA" b="1" dirty="0"/>
              <a:t> Salon</a:t>
            </a:r>
          </a:p>
          <a:p>
            <a:r>
              <a:rPr lang="fr-CA" b="1" dirty="0" err="1"/>
              <a:t>Leon’s</a:t>
            </a:r>
            <a:r>
              <a:rPr lang="fr-CA" b="1" dirty="0"/>
              <a:t> </a:t>
            </a:r>
            <a:r>
              <a:rPr lang="fr-CA" b="1" dirty="0" err="1"/>
              <a:t>Furniture</a:t>
            </a:r>
            <a:r>
              <a:rPr lang="fr-CA" b="1" dirty="0"/>
              <a:t>						</a:t>
            </a:r>
            <a:endParaRPr lang="fr-CA" dirty="0"/>
          </a:p>
        </p:txBody>
      </p:sp>
    </p:spTree>
    <p:extLst>
      <p:ext uri="{BB962C8B-B14F-4D97-AF65-F5344CB8AC3E}">
        <p14:creationId xmlns:p14="http://schemas.microsoft.com/office/powerpoint/2010/main" val="2551382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952" y="722376"/>
            <a:ext cx="10543032" cy="5232202"/>
          </a:xfrm>
          <a:prstGeom prst="rect">
            <a:avLst/>
          </a:prstGeom>
          <a:noFill/>
        </p:spPr>
        <p:txBody>
          <a:bodyPr wrap="square" rtlCol="0">
            <a:spAutoFit/>
          </a:bodyPr>
          <a:lstStyle/>
          <a:p>
            <a:r>
              <a:rPr lang="fr-CA" sz="3600" b="1" dirty="0" smtClean="0">
                <a:solidFill>
                  <a:schemeClr val="bg2"/>
                </a:solidFill>
              </a:rPr>
              <a:t>How to </a:t>
            </a:r>
            <a:r>
              <a:rPr lang="fr-CA" sz="3600" b="1" dirty="0" err="1" smtClean="0">
                <a:solidFill>
                  <a:schemeClr val="bg2"/>
                </a:solidFill>
              </a:rPr>
              <a:t>make</a:t>
            </a:r>
            <a:r>
              <a:rPr lang="fr-CA" sz="3600" b="1" dirty="0" smtClean="0">
                <a:solidFill>
                  <a:schemeClr val="bg2"/>
                </a:solidFill>
              </a:rPr>
              <a:t> a donation !</a:t>
            </a:r>
          </a:p>
          <a:p>
            <a:endParaRPr lang="fr-CA" dirty="0"/>
          </a:p>
          <a:p>
            <a:pPr marL="342900" indent="-342900">
              <a:buAutoNum type="arabicParenR"/>
            </a:pPr>
            <a:r>
              <a:rPr lang="fr-CA" sz="2000" b="1" dirty="0" smtClean="0">
                <a:latin typeface="+mj-lt"/>
                <a:cs typeface="Calibri" panose="020F0502020204030204" pitchFamily="34" charset="0"/>
              </a:rPr>
              <a:t>You </a:t>
            </a:r>
            <a:r>
              <a:rPr lang="fr-CA" sz="2000" b="1" dirty="0" err="1" smtClean="0">
                <a:latin typeface="+mj-lt"/>
                <a:cs typeface="Calibri" panose="020F0502020204030204" pitchFamily="34" charset="0"/>
              </a:rPr>
              <a:t>can</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make</a:t>
            </a:r>
            <a:r>
              <a:rPr lang="fr-CA" sz="2000" b="1" dirty="0" smtClean="0">
                <a:latin typeface="+mj-lt"/>
                <a:cs typeface="Calibri" panose="020F0502020204030204" pitchFamily="34" charset="0"/>
              </a:rPr>
              <a:t> a donation to the </a:t>
            </a:r>
            <a:r>
              <a:rPr lang="fr-CA" sz="2000" b="1" dirty="0" err="1" smtClean="0">
                <a:latin typeface="+mj-lt"/>
                <a:cs typeface="Calibri" panose="020F0502020204030204" pitchFamily="34" charset="0"/>
              </a:rPr>
              <a:t>Foundation</a:t>
            </a:r>
            <a:r>
              <a:rPr lang="fr-CA" sz="2000" b="1" dirty="0" smtClean="0">
                <a:latin typeface="+mj-lt"/>
                <a:cs typeface="Calibri" panose="020F0502020204030204" pitchFamily="34" charset="0"/>
              </a:rPr>
              <a:t> at the </a:t>
            </a:r>
            <a:r>
              <a:rPr lang="fr-CA" sz="2000" b="1" dirty="0" err="1" smtClean="0">
                <a:latin typeface="+mj-lt"/>
                <a:cs typeface="Calibri" panose="020F0502020204030204" pitchFamily="34" charset="0"/>
              </a:rPr>
              <a:t>reception</a:t>
            </a:r>
            <a:r>
              <a:rPr lang="fr-CA" sz="2000" b="1" dirty="0" smtClean="0">
                <a:latin typeface="+mj-lt"/>
                <a:cs typeface="Calibri" panose="020F0502020204030204" pitchFamily="34" charset="0"/>
              </a:rPr>
              <a:t> of the </a:t>
            </a:r>
            <a:r>
              <a:rPr lang="fr-CA" sz="2000" b="1" dirty="0" err="1" smtClean="0">
                <a:latin typeface="+mj-lt"/>
                <a:cs typeface="Calibri" panose="020F0502020204030204" pitchFamily="34" charset="0"/>
              </a:rPr>
              <a:t>Smooth</a:t>
            </a:r>
            <a:r>
              <a:rPr lang="fr-CA" sz="2000" b="1" dirty="0" smtClean="0">
                <a:latin typeface="+mj-lt"/>
                <a:cs typeface="Calibri" panose="020F0502020204030204" pitchFamily="34" charset="0"/>
              </a:rPr>
              <a:t> Rock </a:t>
            </a:r>
            <a:r>
              <a:rPr lang="fr-CA" sz="2000" b="1" dirty="0" err="1" smtClean="0">
                <a:latin typeface="+mj-lt"/>
                <a:cs typeface="Calibri" panose="020F0502020204030204" pitchFamily="34" charset="0"/>
              </a:rPr>
              <a:t>Falls</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Hospital</a:t>
            </a:r>
            <a:endParaRPr lang="fr-CA" sz="2000" b="1" dirty="0" smtClean="0">
              <a:latin typeface="+mj-lt"/>
              <a:cs typeface="Calibri" panose="020F0502020204030204" pitchFamily="34" charset="0"/>
            </a:endParaRPr>
          </a:p>
          <a:p>
            <a:pPr marL="342900" indent="-342900">
              <a:buAutoNum type="arabicParenR"/>
            </a:pPr>
            <a:endParaRPr lang="fr-CA" sz="2000" b="1" dirty="0">
              <a:latin typeface="+mj-lt"/>
              <a:cs typeface="Calibri" panose="020F0502020204030204" pitchFamily="34" charset="0"/>
            </a:endParaRPr>
          </a:p>
          <a:p>
            <a:pPr marL="342900" indent="-342900">
              <a:buAutoNum type="arabicParenR"/>
            </a:pPr>
            <a:r>
              <a:rPr lang="fr-CA" sz="2000" b="1" dirty="0" smtClean="0">
                <a:latin typeface="+mj-lt"/>
                <a:cs typeface="Calibri" panose="020F0502020204030204" pitchFamily="34" charset="0"/>
              </a:rPr>
              <a:t>You </a:t>
            </a:r>
            <a:r>
              <a:rPr lang="fr-CA" sz="2000" b="1" dirty="0" err="1" smtClean="0">
                <a:latin typeface="+mj-lt"/>
                <a:cs typeface="Calibri" panose="020F0502020204030204" pitchFamily="34" charset="0"/>
              </a:rPr>
              <a:t>can</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make</a:t>
            </a:r>
            <a:r>
              <a:rPr lang="fr-CA" sz="2000" b="1" dirty="0" smtClean="0">
                <a:latin typeface="+mj-lt"/>
                <a:cs typeface="Calibri" panose="020F0502020204030204" pitchFamily="34" charset="0"/>
              </a:rPr>
              <a:t> an e-</a:t>
            </a:r>
            <a:r>
              <a:rPr lang="fr-CA" sz="2000" b="1" dirty="0" err="1" smtClean="0">
                <a:latin typeface="+mj-lt"/>
                <a:cs typeface="Calibri" panose="020F0502020204030204" pitchFamily="34" charset="0"/>
              </a:rPr>
              <a:t>transfer</a:t>
            </a:r>
            <a:r>
              <a:rPr lang="fr-CA" sz="2000" b="1" dirty="0" smtClean="0">
                <a:latin typeface="+mj-lt"/>
                <a:cs typeface="Calibri" panose="020F0502020204030204" pitchFamily="34" charset="0"/>
              </a:rPr>
              <a:t> to </a:t>
            </a:r>
            <a:r>
              <a:rPr lang="fr-CA" sz="2000" b="1" dirty="0" smtClean="0">
                <a:latin typeface="+mj-lt"/>
                <a:cs typeface="Calibri" panose="020F0502020204030204" pitchFamily="34" charset="0"/>
                <a:hlinkClick r:id="rId2"/>
              </a:rPr>
              <a:t>fondation@srfhosp.ca</a:t>
            </a:r>
            <a:r>
              <a:rPr lang="fr-CA" sz="2000" b="1" dirty="0" smtClean="0">
                <a:latin typeface="+mj-lt"/>
                <a:cs typeface="Calibri" panose="020F0502020204030204" pitchFamily="34" charset="0"/>
              </a:rPr>
              <a:t>  (Do not </a:t>
            </a:r>
            <a:r>
              <a:rPr lang="fr-CA" sz="2000" b="1" dirty="0" err="1" smtClean="0">
                <a:latin typeface="+mj-lt"/>
                <a:cs typeface="Calibri" panose="020F0502020204030204" pitchFamily="34" charset="0"/>
              </a:rPr>
              <a:t>forget</a:t>
            </a:r>
            <a:r>
              <a:rPr lang="fr-CA" sz="2000" b="1" dirty="0" smtClean="0">
                <a:latin typeface="+mj-lt"/>
                <a:cs typeface="Calibri" panose="020F0502020204030204" pitchFamily="34" charset="0"/>
              </a:rPr>
              <a:t> to </a:t>
            </a:r>
            <a:r>
              <a:rPr lang="fr-CA" sz="2000" b="1" dirty="0" err="1" smtClean="0">
                <a:latin typeface="+mj-lt"/>
                <a:cs typeface="Calibri" panose="020F0502020204030204" pitchFamily="34" charset="0"/>
              </a:rPr>
              <a:t>include</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your</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name</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addresss</a:t>
            </a:r>
            <a:r>
              <a:rPr lang="fr-CA" sz="2000" b="1" dirty="0" smtClean="0">
                <a:latin typeface="+mj-lt"/>
                <a:cs typeface="Calibri" panose="020F0502020204030204" pitchFamily="34" charset="0"/>
              </a:rPr>
              <a:t> and </a:t>
            </a:r>
            <a:r>
              <a:rPr lang="fr-CA" sz="2000" b="1" dirty="0" err="1" smtClean="0">
                <a:latin typeface="+mj-lt"/>
                <a:cs typeface="Calibri" panose="020F0502020204030204" pitchFamily="34" charset="0"/>
              </a:rPr>
              <a:t>telephone</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number</a:t>
            </a:r>
            <a:r>
              <a:rPr lang="fr-CA" sz="2000" b="1" dirty="0" smtClean="0">
                <a:latin typeface="+mj-lt"/>
                <a:cs typeface="Calibri" panose="020F0502020204030204" pitchFamily="34" charset="0"/>
              </a:rPr>
              <a:t>)</a:t>
            </a:r>
          </a:p>
          <a:p>
            <a:pPr marL="342900" indent="-342900">
              <a:buAutoNum type="arabicParenR"/>
            </a:pPr>
            <a:endParaRPr lang="fr-CA" sz="2000" b="1" dirty="0">
              <a:latin typeface="+mj-lt"/>
              <a:cs typeface="Calibri" panose="020F0502020204030204" pitchFamily="34" charset="0"/>
            </a:endParaRPr>
          </a:p>
          <a:p>
            <a:pPr marL="342900" indent="-342900">
              <a:buAutoNum type="arabicParenR"/>
            </a:pPr>
            <a:r>
              <a:rPr lang="fr-CA" sz="2000" b="1" dirty="0" smtClean="0">
                <a:latin typeface="+mj-lt"/>
                <a:cs typeface="Calibri" panose="020F0502020204030204" pitchFamily="34" charset="0"/>
              </a:rPr>
              <a:t>You </a:t>
            </a:r>
            <a:r>
              <a:rPr lang="fr-CA" sz="2000" b="1" dirty="0" err="1" smtClean="0">
                <a:latin typeface="+mj-lt"/>
                <a:cs typeface="Calibri" panose="020F0502020204030204" pitchFamily="34" charset="0"/>
              </a:rPr>
              <a:t>can</a:t>
            </a:r>
            <a:r>
              <a:rPr lang="fr-CA" sz="2000" b="1" dirty="0" smtClean="0">
                <a:latin typeface="+mj-lt"/>
                <a:cs typeface="Calibri" panose="020F0502020204030204" pitchFamily="34" charset="0"/>
              </a:rPr>
              <a:t> go to the CanadaHelps.org site, </a:t>
            </a:r>
            <a:r>
              <a:rPr lang="fr-CA" sz="2000" b="1" dirty="0" err="1" smtClean="0">
                <a:latin typeface="+mj-lt"/>
                <a:cs typeface="Calibri" panose="020F0502020204030204" pitchFamily="34" charset="0"/>
              </a:rPr>
              <a:t>access</a:t>
            </a:r>
            <a:r>
              <a:rPr lang="fr-CA" sz="2000" b="1" dirty="0" smtClean="0">
                <a:latin typeface="+mj-lt"/>
                <a:cs typeface="Calibri" panose="020F0502020204030204" pitchFamily="34" charset="0"/>
              </a:rPr>
              <a:t> the </a:t>
            </a:r>
            <a:r>
              <a:rPr lang="fr-CA" sz="2000" b="1" dirty="0" err="1" smtClean="0">
                <a:latin typeface="+mj-lt"/>
                <a:cs typeface="Calibri" panose="020F0502020204030204" pitchFamily="34" charset="0"/>
              </a:rPr>
              <a:t>Smooth</a:t>
            </a:r>
            <a:r>
              <a:rPr lang="fr-CA" sz="2000" b="1" dirty="0" smtClean="0">
                <a:latin typeface="+mj-lt"/>
                <a:cs typeface="Calibri" panose="020F0502020204030204" pitchFamily="34" charset="0"/>
              </a:rPr>
              <a:t> Rock </a:t>
            </a:r>
            <a:r>
              <a:rPr lang="fr-CA" sz="2000" b="1" dirty="0" err="1" smtClean="0">
                <a:latin typeface="+mj-lt"/>
                <a:cs typeface="Calibri" panose="020F0502020204030204" pitchFamily="34" charset="0"/>
              </a:rPr>
              <a:t>Falls</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Hospital</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Foundation</a:t>
            </a:r>
            <a:r>
              <a:rPr lang="fr-CA" sz="2000" b="1" dirty="0" smtClean="0">
                <a:latin typeface="+mj-lt"/>
                <a:cs typeface="Calibri" panose="020F0502020204030204" pitchFamily="34" charset="0"/>
              </a:rPr>
              <a:t> and </a:t>
            </a:r>
            <a:r>
              <a:rPr lang="fr-CA" sz="2000" b="1" dirty="0" err="1" smtClean="0">
                <a:latin typeface="+mj-lt"/>
                <a:cs typeface="Calibri" panose="020F0502020204030204" pitchFamily="34" charset="0"/>
              </a:rPr>
              <a:t>simply</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follow</a:t>
            </a:r>
            <a:r>
              <a:rPr lang="fr-CA" sz="2000" b="1" dirty="0" smtClean="0">
                <a:latin typeface="+mj-lt"/>
                <a:cs typeface="Calibri" panose="020F0502020204030204" pitchFamily="34" charset="0"/>
              </a:rPr>
              <a:t> the guidelines to </a:t>
            </a:r>
            <a:r>
              <a:rPr lang="fr-CA" sz="2000" b="1" dirty="0" err="1" smtClean="0">
                <a:latin typeface="+mj-lt"/>
                <a:cs typeface="Calibri" panose="020F0502020204030204" pitchFamily="34" charset="0"/>
              </a:rPr>
              <a:t>make</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your</a:t>
            </a:r>
            <a:r>
              <a:rPr lang="fr-CA" sz="2000" b="1" dirty="0" smtClean="0">
                <a:latin typeface="+mj-lt"/>
                <a:cs typeface="Calibri" panose="020F0502020204030204" pitchFamily="34" charset="0"/>
              </a:rPr>
              <a:t> donation.  </a:t>
            </a:r>
          </a:p>
          <a:p>
            <a:pPr marL="342900" indent="-342900">
              <a:buAutoNum type="arabicParenR"/>
            </a:pPr>
            <a:endParaRPr lang="fr-CA" sz="2000" b="1" dirty="0">
              <a:latin typeface="+mj-lt"/>
              <a:cs typeface="Calibri" panose="020F0502020204030204" pitchFamily="34" charset="0"/>
            </a:endParaRPr>
          </a:p>
          <a:p>
            <a:pPr marL="342900" indent="-342900">
              <a:buAutoNum type="arabicParenR"/>
            </a:pPr>
            <a:r>
              <a:rPr lang="fr-CA" sz="2000" b="1" dirty="0" smtClean="0">
                <a:latin typeface="+mj-lt"/>
                <a:cs typeface="Calibri" panose="020F0502020204030204" pitchFamily="34" charset="0"/>
              </a:rPr>
              <a:t>You </a:t>
            </a:r>
            <a:r>
              <a:rPr lang="fr-CA" sz="2000" b="1" dirty="0" err="1" smtClean="0">
                <a:latin typeface="+mj-lt"/>
                <a:cs typeface="Calibri" panose="020F0502020204030204" pitchFamily="34" charset="0"/>
              </a:rPr>
              <a:t>can</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send</a:t>
            </a:r>
            <a:r>
              <a:rPr lang="fr-CA" sz="2000" b="1" dirty="0" smtClean="0">
                <a:latin typeface="+mj-lt"/>
                <a:cs typeface="Calibri" panose="020F0502020204030204" pitchFamily="34" charset="0"/>
              </a:rPr>
              <a:t> a cheque to the </a:t>
            </a:r>
            <a:r>
              <a:rPr lang="fr-CA" sz="2000" b="1" dirty="0" err="1" smtClean="0">
                <a:latin typeface="+mj-lt"/>
                <a:cs typeface="Calibri" panose="020F0502020204030204" pitchFamily="34" charset="0"/>
              </a:rPr>
              <a:t>Smooth</a:t>
            </a:r>
            <a:r>
              <a:rPr lang="fr-CA" sz="2000" b="1" dirty="0" smtClean="0">
                <a:latin typeface="+mj-lt"/>
                <a:cs typeface="Calibri" panose="020F0502020204030204" pitchFamily="34" charset="0"/>
              </a:rPr>
              <a:t> Rock </a:t>
            </a:r>
            <a:r>
              <a:rPr lang="fr-CA" sz="2000" b="1" dirty="0" err="1" smtClean="0">
                <a:latin typeface="+mj-lt"/>
                <a:cs typeface="Calibri" panose="020F0502020204030204" pitchFamily="34" charset="0"/>
              </a:rPr>
              <a:t>Falls</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Hospital</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Foundation</a:t>
            </a:r>
            <a:r>
              <a:rPr lang="fr-CA" sz="2000" b="1" dirty="0" smtClean="0">
                <a:latin typeface="+mj-lt"/>
                <a:cs typeface="Calibri" panose="020F0502020204030204" pitchFamily="34" charset="0"/>
              </a:rPr>
              <a:t> at </a:t>
            </a:r>
          </a:p>
          <a:p>
            <a:r>
              <a:rPr lang="fr-CA" sz="2000" b="1" dirty="0" smtClean="0">
                <a:latin typeface="+mj-lt"/>
                <a:cs typeface="Calibri" panose="020F0502020204030204" pitchFamily="34" charset="0"/>
              </a:rPr>
              <a:t>     107 Kelly Rd,  Box 219,  </a:t>
            </a:r>
            <a:r>
              <a:rPr lang="fr-CA" sz="2000" b="1" dirty="0" err="1" smtClean="0">
                <a:latin typeface="+mj-lt"/>
                <a:cs typeface="Calibri" panose="020F0502020204030204" pitchFamily="34" charset="0"/>
              </a:rPr>
              <a:t>Smooth</a:t>
            </a:r>
            <a:r>
              <a:rPr lang="fr-CA" sz="2000" b="1" dirty="0" smtClean="0">
                <a:latin typeface="+mj-lt"/>
                <a:cs typeface="Calibri" panose="020F0502020204030204" pitchFamily="34" charset="0"/>
              </a:rPr>
              <a:t> Rock </a:t>
            </a:r>
            <a:r>
              <a:rPr lang="fr-CA" sz="2000" b="1" dirty="0" err="1" smtClean="0">
                <a:latin typeface="+mj-lt"/>
                <a:cs typeface="Calibri" panose="020F0502020204030204" pitchFamily="34" charset="0"/>
              </a:rPr>
              <a:t>Falls</a:t>
            </a:r>
            <a:r>
              <a:rPr lang="fr-CA" sz="2000" b="1" dirty="0" smtClean="0">
                <a:latin typeface="+mj-lt"/>
                <a:cs typeface="Calibri" panose="020F0502020204030204" pitchFamily="34" charset="0"/>
              </a:rPr>
              <a:t> ON  P0L 2B0</a:t>
            </a:r>
          </a:p>
          <a:p>
            <a:pPr marL="342900" indent="-342900">
              <a:buAutoNum type="arabicParenR"/>
            </a:pPr>
            <a:endParaRPr lang="fr-CA" sz="2000" b="1" dirty="0">
              <a:latin typeface="+mj-lt"/>
              <a:cs typeface="Calibri" panose="020F0502020204030204" pitchFamily="34" charset="0"/>
            </a:endParaRPr>
          </a:p>
          <a:p>
            <a:r>
              <a:rPr lang="fr-CA" sz="2000" b="1" dirty="0" smtClean="0">
                <a:latin typeface="+mj-lt"/>
                <a:cs typeface="Calibri" panose="020F0502020204030204" pitchFamily="34" charset="0"/>
              </a:rPr>
              <a:t>5) You </a:t>
            </a:r>
            <a:r>
              <a:rPr lang="fr-CA" sz="2000" b="1" dirty="0" err="1" smtClean="0">
                <a:latin typeface="+mj-lt"/>
                <a:cs typeface="Calibri" panose="020F0502020204030204" pitchFamily="34" charset="0"/>
              </a:rPr>
              <a:t>can</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also</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make</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monthly</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payments</a:t>
            </a:r>
            <a:r>
              <a:rPr lang="fr-CA" sz="2000" b="1" dirty="0" smtClean="0">
                <a:latin typeface="+mj-lt"/>
                <a:cs typeface="Calibri" panose="020F0502020204030204" pitchFamily="34" charset="0"/>
              </a:rPr>
              <a:t> </a:t>
            </a:r>
            <a:r>
              <a:rPr lang="fr-CA" sz="2000" b="1" dirty="0" err="1" smtClean="0">
                <a:latin typeface="+mj-lt"/>
                <a:cs typeface="Calibri" panose="020F0502020204030204" pitchFamily="34" charset="0"/>
              </a:rPr>
              <a:t>from</a:t>
            </a:r>
            <a:r>
              <a:rPr lang="fr-CA" sz="2000" b="1" dirty="0" smtClean="0">
                <a:latin typeface="+mj-lt"/>
                <a:cs typeface="Calibri" panose="020F0502020204030204" pitchFamily="34" charset="0"/>
              </a:rPr>
              <a:t> the Royal Canadian Bank or La       	Caisse Populaire de Kapuskasing et région </a:t>
            </a:r>
            <a:endParaRPr lang="fr-CA" sz="2000" b="1" dirty="0">
              <a:latin typeface="+mj-lt"/>
              <a:cs typeface="Calibri" panose="020F0502020204030204" pitchFamily="34" charset="0"/>
            </a:endParaRPr>
          </a:p>
        </p:txBody>
      </p:sp>
    </p:spTree>
    <p:extLst>
      <p:ext uri="{BB962C8B-B14F-4D97-AF65-F5344CB8AC3E}">
        <p14:creationId xmlns:p14="http://schemas.microsoft.com/office/powerpoint/2010/main" val="2945054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274556"/>
            <a:ext cx="10850878" cy="646331"/>
          </a:xfrm>
          <a:prstGeom prst="rect">
            <a:avLst/>
          </a:prstGeom>
          <a:noFill/>
        </p:spPr>
        <p:txBody>
          <a:bodyPr wrap="square" rtlCol="0">
            <a:spAutoFit/>
          </a:bodyPr>
          <a:lstStyle/>
          <a:p>
            <a:r>
              <a:rPr lang="fr-CA" sz="3600" b="1" dirty="0" err="1" smtClean="0">
                <a:solidFill>
                  <a:schemeClr val="accent1"/>
                </a:solidFill>
              </a:rPr>
              <a:t>Projects</a:t>
            </a:r>
            <a:r>
              <a:rPr lang="fr-CA" sz="3600" b="1" dirty="0" smtClean="0">
                <a:solidFill>
                  <a:schemeClr val="accent1"/>
                </a:solidFill>
              </a:rPr>
              <a:t> </a:t>
            </a:r>
            <a:r>
              <a:rPr lang="fr-CA" sz="3600" b="1" dirty="0" err="1" smtClean="0">
                <a:solidFill>
                  <a:schemeClr val="accent1"/>
                </a:solidFill>
              </a:rPr>
              <a:t>accomplished</a:t>
            </a:r>
            <a:r>
              <a:rPr lang="fr-CA" sz="3600" b="1" dirty="0" smtClean="0">
                <a:solidFill>
                  <a:schemeClr val="accent1"/>
                </a:solidFill>
              </a:rPr>
              <a:t> due to </a:t>
            </a:r>
            <a:r>
              <a:rPr lang="fr-CA" sz="3600" b="1" dirty="0" err="1" smtClean="0">
                <a:solidFill>
                  <a:schemeClr val="accent1"/>
                </a:solidFill>
              </a:rPr>
              <a:t>your</a:t>
            </a:r>
            <a:r>
              <a:rPr lang="fr-CA" sz="3600" b="1" dirty="0" smtClean="0">
                <a:solidFill>
                  <a:schemeClr val="accent1"/>
                </a:solidFill>
              </a:rPr>
              <a:t> </a:t>
            </a:r>
            <a:r>
              <a:rPr lang="fr-CA" sz="3600" b="1" dirty="0" err="1" smtClean="0">
                <a:solidFill>
                  <a:schemeClr val="accent1"/>
                </a:solidFill>
              </a:rPr>
              <a:t>generosity</a:t>
            </a:r>
            <a:endParaRPr lang="fr-CA" sz="3600" b="1" dirty="0">
              <a:solidFill>
                <a:schemeClr val="accent1"/>
              </a:solidFill>
            </a:endParaRPr>
          </a:p>
        </p:txBody>
      </p:sp>
      <p:sp>
        <p:nvSpPr>
          <p:cNvPr id="3" name="TextBox 2"/>
          <p:cNvSpPr txBox="1"/>
          <p:nvPr/>
        </p:nvSpPr>
        <p:spPr>
          <a:xfrm>
            <a:off x="391886" y="1229806"/>
            <a:ext cx="10398034" cy="5262979"/>
          </a:xfrm>
          <a:prstGeom prst="rect">
            <a:avLst/>
          </a:prstGeom>
          <a:noFill/>
        </p:spPr>
        <p:txBody>
          <a:bodyPr wrap="square" rtlCol="0">
            <a:spAutoFit/>
          </a:bodyPr>
          <a:lstStyle/>
          <a:p>
            <a:pPr marL="457200" indent="-457200">
              <a:buAutoNum type="arabicParenR"/>
            </a:pPr>
            <a:r>
              <a:rPr lang="fr-CA" sz="2400" b="1" dirty="0" err="1" smtClean="0"/>
              <a:t>Purchase</a:t>
            </a:r>
            <a:r>
              <a:rPr lang="fr-CA" sz="2400" b="1" dirty="0" smtClean="0"/>
              <a:t> of </a:t>
            </a:r>
            <a:r>
              <a:rPr lang="fr-CA" sz="2400" b="1" dirty="0" err="1" smtClean="0"/>
              <a:t>two</a:t>
            </a:r>
            <a:r>
              <a:rPr lang="fr-CA" sz="2400" b="1" dirty="0" smtClean="0"/>
              <a:t> </a:t>
            </a:r>
            <a:r>
              <a:rPr lang="fr-CA" sz="2400" b="1" dirty="0" err="1" smtClean="0"/>
              <a:t>defibralators</a:t>
            </a:r>
            <a:endParaRPr lang="fr-CA" sz="2400" b="1" dirty="0" smtClean="0"/>
          </a:p>
          <a:p>
            <a:pPr marL="457200" indent="-457200">
              <a:buAutoNum type="arabicParenR"/>
            </a:pPr>
            <a:endParaRPr lang="fr-CA" sz="2400" b="1" dirty="0" smtClean="0"/>
          </a:p>
          <a:p>
            <a:r>
              <a:rPr lang="fr-CA" sz="2400" b="1" dirty="0" smtClean="0"/>
              <a:t>2) </a:t>
            </a:r>
            <a:r>
              <a:rPr lang="fr-CA" sz="2400" b="1" dirty="0" err="1" smtClean="0"/>
              <a:t>Purchase</a:t>
            </a:r>
            <a:r>
              <a:rPr lang="fr-CA" sz="2400" b="1" dirty="0" smtClean="0"/>
              <a:t> of a central </a:t>
            </a:r>
            <a:r>
              <a:rPr lang="fr-CA" sz="2400" b="1" dirty="0" err="1" smtClean="0"/>
              <a:t>heart</a:t>
            </a:r>
            <a:r>
              <a:rPr lang="fr-CA" sz="2400" b="1" dirty="0" smtClean="0"/>
              <a:t> monitor system</a:t>
            </a:r>
          </a:p>
          <a:p>
            <a:endParaRPr lang="fr-CA" sz="2400" b="1" dirty="0" smtClean="0"/>
          </a:p>
          <a:p>
            <a:r>
              <a:rPr lang="fr-CA" sz="2400" b="1" dirty="0" smtClean="0"/>
              <a:t>3) </a:t>
            </a:r>
            <a:r>
              <a:rPr lang="fr-CA" sz="2400" b="1" dirty="0" err="1" smtClean="0"/>
              <a:t>Updated</a:t>
            </a:r>
            <a:r>
              <a:rPr lang="fr-CA" sz="2400" b="1" dirty="0" smtClean="0"/>
              <a:t> the digital x- </a:t>
            </a:r>
            <a:r>
              <a:rPr lang="fr-CA" sz="2400" b="1" dirty="0"/>
              <a:t>ray </a:t>
            </a:r>
            <a:r>
              <a:rPr lang="fr-CA" sz="2400" b="1" dirty="0" smtClean="0"/>
              <a:t>system </a:t>
            </a:r>
          </a:p>
          <a:p>
            <a:endParaRPr lang="fr-CA" sz="2400" b="1" dirty="0" smtClean="0"/>
          </a:p>
          <a:p>
            <a:r>
              <a:rPr lang="fr-CA" sz="2400" b="1" dirty="0" smtClean="0"/>
              <a:t>4) </a:t>
            </a:r>
            <a:r>
              <a:rPr lang="fr-CA" sz="2400" b="1" dirty="0" err="1" smtClean="0"/>
              <a:t>Purchased</a:t>
            </a:r>
            <a:r>
              <a:rPr lang="fr-CA" sz="2400" b="1" dirty="0" smtClean="0"/>
              <a:t> a TV and TV stand for the Salon Jeanne Renaud </a:t>
            </a:r>
          </a:p>
          <a:p>
            <a:endParaRPr lang="fr-CA" sz="2400" b="1" dirty="0" smtClean="0"/>
          </a:p>
          <a:p>
            <a:r>
              <a:rPr lang="fr-CA" sz="2400" b="1" dirty="0" smtClean="0"/>
              <a:t>5) </a:t>
            </a:r>
            <a:r>
              <a:rPr lang="fr-CA" sz="2400" b="1" dirty="0" err="1" smtClean="0"/>
              <a:t>Purchased</a:t>
            </a:r>
            <a:r>
              <a:rPr lang="fr-CA" sz="2400" b="1" dirty="0" smtClean="0"/>
              <a:t> a V680 </a:t>
            </a:r>
            <a:r>
              <a:rPr lang="fr-CA" sz="2400" b="1" dirty="0" err="1" smtClean="0"/>
              <a:t>Ventilator</a:t>
            </a:r>
            <a:endParaRPr lang="fr-CA" sz="2400" b="1" dirty="0" smtClean="0"/>
          </a:p>
          <a:p>
            <a:endParaRPr lang="fr-CA" sz="2400" b="1" dirty="0" smtClean="0"/>
          </a:p>
          <a:p>
            <a:r>
              <a:rPr lang="fr-CA" sz="2400" b="1" dirty="0" smtClean="0"/>
              <a:t>6) A APLIO kit for the x-ray </a:t>
            </a:r>
            <a:r>
              <a:rPr lang="fr-CA" sz="2400" b="1" dirty="0" err="1" smtClean="0"/>
              <a:t>department</a:t>
            </a:r>
            <a:endParaRPr lang="fr-CA" sz="2400" b="1" dirty="0" smtClean="0"/>
          </a:p>
          <a:p>
            <a:endParaRPr lang="fr-CA" sz="2400" b="1" dirty="0" smtClean="0"/>
          </a:p>
          <a:p>
            <a:r>
              <a:rPr lang="fr-CA" sz="2400" b="1" dirty="0" smtClean="0"/>
              <a:t>7</a:t>
            </a:r>
            <a:r>
              <a:rPr lang="fr-CA" sz="2400" b="1" dirty="0"/>
              <a:t>) </a:t>
            </a:r>
            <a:r>
              <a:rPr lang="fr-CA" sz="2400" b="1" dirty="0" err="1"/>
              <a:t>Refurbished</a:t>
            </a:r>
            <a:r>
              <a:rPr lang="fr-CA" sz="2400" b="1" dirty="0"/>
              <a:t> the back yard of the </a:t>
            </a:r>
            <a:r>
              <a:rPr lang="fr-CA" sz="2400" b="1" dirty="0" err="1"/>
              <a:t>hospital</a:t>
            </a:r>
            <a:endParaRPr lang="fr-CA" sz="2400" b="1" dirty="0"/>
          </a:p>
          <a:p>
            <a:endParaRPr lang="fr-CA" sz="2400" b="1" dirty="0"/>
          </a:p>
        </p:txBody>
      </p:sp>
    </p:spTree>
    <p:extLst>
      <p:ext uri="{BB962C8B-B14F-4D97-AF65-F5344CB8AC3E}">
        <p14:creationId xmlns:p14="http://schemas.microsoft.com/office/powerpoint/2010/main" val="603853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742" y="492861"/>
            <a:ext cx="10478776" cy="6001643"/>
          </a:xfrm>
          <a:prstGeom prst="rect">
            <a:avLst/>
          </a:prstGeom>
          <a:noFill/>
        </p:spPr>
        <p:txBody>
          <a:bodyPr wrap="square" rtlCol="0">
            <a:spAutoFit/>
          </a:bodyPr>
          <a:lstStyle/>
          <a:p>
            <a:r>
              <a:rPr lang="fr-CA" sz="2400" b="1" dirty="0" smtClean="0"/>
              <a:t>  8) </a:t>
            </a:r>
            <a:r>
              <a:rPr lang="fr-CA" sz="2400" b="1" dirty="0" err="1" smtClean="0"/>
              <a:t>Purchased</a:t>
            </a:r>
            <a:r>
              <a:rPr lang="fr-CA" sz="2400" b="1" dirty="0" smtClean="0"/>
              <a:t> an accessible van for the </a:t>
            </a:r>
            <a:r>
              <a:rPr lang="fr-CA" sz="2400" b="1" dirty="0" err="1" smtClean="0"/>
              <a:t>Aging</a:t>
            </a:r>
            <a:r>
              <a:rPr lang="fr-CA" sz="2400" b="1" dirty="0" smtClean="0"/>
              <a:t> at Home Program</a:t>
            </a:r>
          </a:p>
          <a:p>
            <a:endParaRPr lang="fr-CA" sz="2400" b="1" dirty="0" smtClean="0"/>
          </a:p>
          <a:p>
            <a:r>
              <a:rPr lang="fr-CA" sz="2400" b="1" dirty="0" smtClean="0"/>
              <a:t>  9) </a:t>
            </a:r>
            <a:r>
              <a:rPr lang="en-CA" sz="2400" b="1" dirty="0" smtClean="0"/>
              <a:t>Core </a:t>
            </a:r>
            <a:r>
              <a:rPr lang="en-CA" sz="2400" b="1" dirty="0" err="1"/>
              <a:t>PFlex</a:t>
            </a:r>
            <a:r>
              <a:rPr lang="en-CA" sz="2400" b="1" dirty="0"/>
              <a:t> </a:t>
            </a:r>
            <a:r>
              <a:rPr lang="en-CA" sz="2400" b="1" dirty="0" err="1"/>
              <a:t>Glidescope</a:t>
            </a:r>
            <a:r>
              <a:rPr lang="en-CA" sz="2400" b="1" dirty="0"/>
              <a:t> </a:t>
            </a:r>
            <a:endParaRPr lang="en-CA" sz="2400" b="1" dirty="0" smtClean="0"/>
          </a:p>
          <a:p>
            <a:r>
              <a:rPr lang="en-CA" sz="2400" b="1" dirty="0" smtClean="0"/>
              <a:t> </a:t>
            </a:r>
            <a:r>
              <a:rPr lang="en-CA" sz="2400" b="1" dirty="0"/>
              <a:t>             </a:t>
            </a:r>
            <a:endParaRPr lang="fr-CA" sz="2400" b="1" dirty="0"/>
          </a:p>
          <a:p>
            <a:r>
              <a:rPr lang="en-CA" sz="2400" b="1" dirty="0" smtClean="0"/>
              <a:t>10) New </a:t>
            </a:r>
            <a:r>
              <a:rPr lang="en-CA" sz="2400" b="1" dirty="0"/>
              <a:t>ECG machine     </a:t>
            </a:r>
            <a:endParaRPr lang="en-CA" sz="2400" b="1" dirty="0" smtClean="0"/>
          </a:p>
          <a:p>
            <a:r>
              <a:rPr lang="en-CA" sz="2400" b="1" dirty="0"/>
              <a:t>                    </a:t>
            </a:r>
            <a:endParaRPr lang="en-CA" sz="2400" b="1" dirty="0" smtClean="0"/>
          </a:p>
          <a:p>
            <a:r>
              <a:rPr lang="en-CA" sz="2400" b="1" dirty="0" smtClean="0"/>
              <a:t>11) Three (3)  </a:t>
            </a:r>
            <a:r>
              <a:rPr lang="en-CA" sz="2400" b="1" dirty="0"/>
              <a:t>LTC Unit lifts  </a:t>
            </a:r>
            <a:endParaRPr lang="en-CA" sz="2400" b="1" dirty="0" smtClean="0"/>
          </a:p>
          <a:p>
            <a:r>
              <a:rPr lang="en-CA" sz="2400" b="1" dirty="0"/>
              <a:t>                             </a:t>
            </a:r>
            <a:endParaRPr lang="en-CA" sz="2400" b="1" dirty="0" smtClean="0"/>
          </a:p>
          <a:p>
            <a:r>
              <a:rPr lang="en-CA" sz="2400" b="1" dirty="0" smtClean="0"/>
              <a:t>12) Two (2) </a:t>
            </a:r>
            <a:r>
              <a:rPr lang="en-CA" sz="2400" b="1" dirty="0"/>
              <a:t>Blood Pressure </a:t>
            </a:r>
            <a:r>
              <a:rPr lang="en-CA" sz="2400" b="1" dirty="0" smtClean="0"/>
              <a:t>machines</a:t>
            </a:r>
            <a:r>
              <a:rPr lang="en-CA" sz="2400" b="1" dirty="0"/>
              <a:t> </a:t>
            </a:r>
            <a:endParaRPr lang="en-CA" sz="2400" b="1" dirty="0" smtClean="0"/>
          </a:p>
          <a:p>
            <a:r>
              <a:rPr lang="en-CA" sz="2400" b="1" dirty="0"/>
              <a:t>              </a:t>
            </a:r>
            <a:endParaRPr lang="en-CA" sz="2400" b="1" dirty="0" smtClean="0"/>
          </a:p>
          <a:p>
            <a:r>
              <a:rPr lang="en-CA" sz="2400" b="1" dirty="0" smtClean="0"/>
              <a:t>13) </a:t>
            </a:r>
            <a:r>
              <a:rPr lang="en-CA" sz="2400" b="1"/>
              <a:t>New </a:t>
            </a:r>
            <a:r>
              <a:rPr lang="en-CA" sz="2400" b="1" smtClean="0"/>
              <a:t>kitchen </a:t>
            </a:r>
            <a:r>
              <a:rPr lang="en-CA" sz="2400" b="1" dirty="0"/>
              <a:t>r</a:t>
            </a:r>
            <a:r>
              <a:rPr lang="en-CA" sz="2400" b="1" smtClean="0"/>
              <a:t>ange</a:t>
            </a:r>
            <a:r>
              <a:rPr lang="en-CA" sz="2400" b="1" dirty="0"/>
              <a:t>     </a:t>
            </a:r>
            <a:endParaRPr lang="en-CA" sz="2400" b="1" dirty="0" smtClean="0"/>
          </a:p>
          <a:p>
            <a:endParaRPr lang="en-CA" sz="2400" b="1" dirty="0"/>
          </a:p>
          <a:p>
            <a:r>
              <a:rPr lang="en-CA" sz="2400" b="1" dirty="0" smtClean="0"/>
              <a:t>14) Two bathtubs with hydraulic chairs</a:t>
            </a:r>
            <a:r>
              <a:rPr lang="en-CA" sz="2400" b="1" dirty="0"/>
              <a:t>              </a:t>
            </a:r>
            <a:endParaRPr lang="fr-CA" sz="2400" b="1" dirty="0"/>
          </a:p>
          <a:p>
            <a:r>
              <a:rPr lang="en-CA" sz="2400" b="1" dirty="0"/>
              <a:t> </a:t>
            </a:r>
            <a:endParaRPr lang="en-CA" sz="2400" b="1" dirty="0" smtClean="0"/>
          </a:p>
          <a:p>
            <a:r>
              <a:rPr lang="en-CA" sz="2400" b="1" dirty="0" smtClean="0"/>
              <a:t>15) Washer and dryer for the Cochrane District Detox Centre</a:t>
            </a:r>
            <a:endParaRPr lang="fr-CA" sz="2400" b="1" dirty="0"/>
          </a:p>
          <a:p>
            <a:endParaRPr lang="fr-CA" sz="2400" b="1" dirty="0"/>
          </a:p>
        </p:txBody>
      </p:sp>
    </p:spTree>
    <p:extLst>
      <p:ext uri="{BB962C8B-B14F-4D97-AF65-F5344CB8AC3E}">
        <p14:creationId xmlns:p14="http://schemas.microsoft.com/office/powerpoint/2010/main" val="2682666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4 people, people smiling, people standing, car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7744"/>
            <a:ext cx="4416425" cy="61508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841248"/>
            <a:ext cx="6053328" cy="3477875"/>
          </a:xfrm>
          <a:prstGeom prst="rect">
            <a:avLst/>
          </a:prstGeom>
          <a:noFill/>
        </p:spPr>
        <p:txBody>
          <a:bodyPr wrap="square" rtlCol="0">
            <a:spAutoFit/>
          </a:bodyPr>
          <a:lstStyle/>
          <a:p>
            <a:pPr algn="ctr"/>
            <a:r>
              <a:rPr lang="fr-CA" sz="2800" b="1" dirty="0" smtClean="0">
                <a:solidFill>
                  <a:schemeClr val="accent1"/>
                </a:solidFill>
              </a:rPr>
              <a:t>Winners of 2019 </a:t>
            </a:r>
            <a:r>
              <a:rPr lang="fr-CA" sz="2800" b="1" dirty="0" err="1" smtClean="0">
                <a:solidFill>
                  <a:schemeClr val="accent1"/>
                </a:solidFill>
              </a:rPr>
              <a:t>draw</a:t>
            </a:r>
            <a:endParaRPr lang="fr-CA" sz="2800" b="1" dirty="0" smtClean="0">
              <a:solidFill>
                <a:schemeClr val="accent1"/>
              </a:solidFill>
            </a:endParaRPr>
          </a:p>
          <a:p>
            <a:endParaRPr lang="fr-CA" sz="2400" dirty="0"/>
          </a:p>
          <a:p>
            <a:r>
              <a:rPr lang="fr-CA" sz="2400" dirty="0" smtClean="0"/>
              <a:t>  	$250.00  - Normand </a:t>
            </a:r>
            <a:r>
              <a:rPr lang="fr-CA" sz="2400" dirty="0" err="1" smtClean="0"/>
              <a:t>Labonté</a:t>
            </a:r>
            <a:endParaRPr lang="fr-CA" sz="2400" dirty="0" smtClean="0"/>
          </a:p>
          <a:p>
            <a:r>
              <a:rPr lang="fr-CA" sz="2400" dirty="0" smtClean="0"/>
              <a:t>  	$250.00  - Lance </a:t>
            </a:r>
            <a:r>
              <a:rPr lang="fr-CA" sz="2400" dirty="0" err="1" smtClean="0"/>
              <a:t>Costante</a:t>
            </a:r>
            <a:endParaRPr lang="fr-CA" sz="2400" dirty="0" smtClean="0"/>
          </a:p>
          <a:p>
            <a:r>
              <a:rPr lang="fr-CA" sz="2400" dirty="0" smtClean="0"/>
              <a:t>  	$500.00  - Bernard Lavoie</a:t>
            </a:r>
          </a:p>
          <a:p>
            <a:r>
              <a:rPr lang="fr-CA" sz="2400" dirty="0" smtClean="0"/>
              <a:t>   $1,500.00  - Manon Gagné</a:t>
            </a:r>
          </a:p>
          <a:p>
            <a:r>
              <a:rPr lang="fr-CA" sz="2400" dirty="0" smtClean="0"/>
              <a:t>   $2,500.00  - Larry Loubert</a:t>
            </a:r>
          </a:p>
          <a:p>
            <a:endParaRPr lang="fr-CA" sz="2400" dirty="0"/>
          </a:p>
          <a:p>
            <a:r>
              <a:rPr lang="fr-CA" sz="2400" dirty="0" smtClean="0"/>
              <a:t>DODGE RAM  2019 – </a:t>
            </a:r>
            <a:r>
              <a:rPr lang="fr-CA" sz="2400" b="1" dirty="0" smtClean="0">
                <a:solidFill>
                  <a:schemeClr val="accent6">
                    <a:lumMod val="50000"/>
                  </a:schemeClr>
                </a:solidFill>
              </a:rPr>
              <a:t>Jacques Rouleau </a:t>
            </a:r>
            <a:endParaRPr lang="fr-CA" sz="2400" b="1" dirty="0">
              <a:solidFill>
                <a:schemeClr val="accent6">
                  <a:lumMod val="50000"/>
                </a:schemeClr>
              </a:solidFill>
            </a:endParaRPr>
          </a:p>
        </p:txBody>
      </p:sp>
    </p:spTree>
    <p:extLst>
      <p:ext uri="{BB962C8B-B14F-4D97-AF65-F5344CB8AC3E}">
        <p14:creationId xmlns:p14="http://schemas.microsoft.com/office/powerpoint/2010/main" val="130075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01368" y="502920"/>
            <a:ext cx="8577071" cy="710311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CA" sz="2400" b="1"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Fondation</a:t>
            </a:r>
            <a:r>
              <a:rPr lang="en-CA"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 de </a:t>
            </a:r>
            <a:r>
              <a:rPr lang="en-CA" sz="2400" b="1"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l’hôpital</a:t>
            </a:r>
            <a:r>
              <a:rPr lang="en-CA"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 de Smooth Rock Falls Hospital Foundation </a:t>
            </a:r>
            <a:endParaRPr lang="fr-CA"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400" b="1"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Tirage</a:t>
            </a:r>
            <a:r>
              <a:rPr lang="en-CA"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 2020 Draw</a:t>
            </a:r>
            <a:endParaRPr lang="fr-CA"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We have filled the blanks? </a:t>
            </a:r>
            <a:endParaRPr lang="fr-CA" sz="11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fr-CA" sz="26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gagnants ! </a:t>
            </a:r>
            <a:endParaRPr lang="fr-CA" sz="11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fr-CA" sz="2600" b="1" dirty="0">
                <a:ln w="6731" cap="flat" cmpd="sng" algn="ctr">
                  <a:solidFill>
                    <a:srgbClr val="FFFFFF"/>
                  </a:solidFill>
                  <a:prstDash val="solid"/>
                  <a:round/>
                </a:ln>
                <a:solidFill>
                  <a:srgbClr val="002060"/>
                </a:solidFill>
                <a:effectLst>
                  <a:outerShdw dist="38100" dir="2700000" algn="bl">
                    <a:schemeClr val="accent5"/>
                  </a:outerShdw>
                </a:effectLst>
                <a:latin typeface="Calibri" panose="020F0502020204030204" pitchFamily="34" charset="0"/>
                <a:ea typeface="Calibri" panose="020F0502020204030204" pitchFamily="34"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6    $250.00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Mona(Jacques</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VanMarrem</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5    250,00 $		   Thérèse </a:t>
            </a: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Filion</a:t>
            </a:r>
            <a:endPar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4    $500.00                Linda Cousineau</a:t>
            </a: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3    1500,00 $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JF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Séguin</a:t>
            </a: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2     $2500.00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Angèle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Nat et Léo Marchand   </a:t>
            </a:r>
          </a:p>
          <a:p>
            <a:pPr algn="l">
              <a:lnSpc>
                <a:spcPct val="115000"/>
              </a:lnSpc>
              <a:spcAft>
                <a:spcPts val="1000"/>
              </a:spcAft>
            </a:pPr>
            <a:r>
              <a:rPr lang="fr-CA"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Calibri" panose="020F0502020204030204" pitchFamily="34" charset="0"/>
              </a:rPr>
              <a:t> </a:t>
            </a:r>
            <a:endParaRPr lang="fr-CA"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342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40777" y="917393"/>
            <a:ext cx="6145991" cy="4609493"/>
          </a:xfrm>
          <a:prstGeom prst="rect">
            <a:avLst/>
          </a:prstGeom>
        </p:spPr>
      </p:pic>
      <p:sp>
        <p:nvSpPr>
          <p:cNvPr id="3" name="Rectangle 2"/>
          <p:cNvSpPr/>
          <p:nvPr/>
        </p:nvSpPr>
        <p:spPr>
          <a:xfrm>
            <a:off x="549731" y="1660526"/>
            <a:ext cx="5859296" cy="1494768"/>
          </a:xfrm>
          <a:prstGeom prst="rect">
            <a:avLst/>
          </a:prstGeom>
        </p:spPr>
        <p:txBody>
          <a:bodyPr wrap="none">
            <a:spAutoFit/>
          </a:bodyPr>
          <a:lstStyle/>
          <a:p>
            <a:pPr>
              <a:lnSpc>
                <a:spcPct val="115000"/>
              </a:lnSpc>
              <a:spcAft>
                <a:spcPts val="1000"/>
              </a:spcAft>
            </a:pPr>
            <a:r>
              <a:rPr lang="fr-CA" sz="36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Grand  </a:t>
            </a:r>
            <a:r>
              <a:rPr lang="fr-CA" sz="3600" b="1" dirty="0" err="1">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Prize</a:t>
            </a:r>
            <a:r>
              <a:rPr lang="fr-CA" sz="36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 /le grand prix #1 </a:t>
            </a:r>
            <a:endParaRPr lang="fr-CA" sz="3600" b="1" dirty="0" smtClean="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3600" b="1" dirty="0" smtClean="0">
                <a:ln w="6731" cap="flat" cmpd="sng" algn="ctr">
                  <a:solidFill>
                    <a:srgbClr val="FFFFFF"/>
                  </a:solidFill>
                  <a:prstDash val="solid"/>
                  <a:round/>
                </a:ln>
                <a:solidFill>
                  <a:schemeClr val="accent2"/>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      </a:t>
            </a:r>
            <a:r>
              <a:rPr lang="en-CA" sz="3600" b="1" dirty="0">
                <a:ln w="6731" cap="flat" cmpd="sng" algn="ctr">
                  <a:solidFill>
                    <a:srgbClr val="FFFFFF"/>
                  </a:solidFill>
                  <a:prstDash val="solid"/>
                  <a:round/>
                </a:ln>
                <a:solidFill>
                  <a:schemeClr val="accent2"/>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Mary and Yvon </a:t>
            </a:r>
            <a:r>
              <a:rPr lang="en-CA" sz="3600" b="1" dirty="0" err="1">
                <a:ln w="6731" cap="flat" cmpd="sng" algn="ctr">
                  <a:solidFill>
                    <a:srgbClr val="FFFFFF"/>
                  </a:solidFill>
                  <a:prstDash val="solid"/>
                  <a:round/>
                </a:ln>
                <a:solidFill>
                  <a:schemeClr val="accent2"/>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Lepage</a:t>
            </a:r>
            <a:endParaRPr lang="fr-CA" sz="36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590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1276EE5D58F9D4395E7C46C78AD0A33@srfhosp.ca" descr="31276EE5D58F9D4395E7C46C78AD0A33@srfho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60124" y="1009261"/>
            <a:ext cx="5775013" cy="43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6616" y="2130552"/>
            <a:ext cx="5385816" cy="1538883"/>
          </a:xfrm>
          <a:prstGeom prst="rect">
            <a:avLst/>
          </a:prstGeom>
          <a:noFill/>
        </p:spPr>
        <p:txBody>
          <a:bodyPr wrap="square" rtlCol="0">
            <a:spAutoFit/>
          </a:bodyPr>
          <a:lstStyle/>
          <a:p>
            <a:pPr algn="ctr"/>
            <a:r>
              <a:rPr lang="fr-CA" sz="2400" b="1" dirty="0" err="1" smtClean="0">
                <a:solidFill>
                  <a:schemeClr val="accent2"/>
                </a:solidFill>
              </a:rPr>
              <a:t>Members</a:t>
            </a:r>
            <a:r>
              <a:rPr lang="fr-CA" sz="2400" b="1" dirty="0" smtClean="0">
                <a:solidFill>
                  <a:schemeClr val="accent2"/>
                </a:solidFill>
              </a:rPr>
              <a:t> of the </a:t>
            </a:r>
            <a:r>
              <a:rPr lang="fr-CA" sz="2400" b="1" dirty="0" err="1" smtClean="0">
                <a:solidFill>
                  <a:schemeClr val="accent2"/>
                </a:solidFill>
              </a:rPr>
              <a:t>Foundation</a:t>
            </a:r>
            <a:r>
              <a:rPr lang="fr-CA" sz="2400" b="1" dirty="0" smtClean="0">
                <a:solidFill>
                  <a:schemeClr val="accent2"/>
                </a:solidFill>
              </a:rPr>
              <a:t> </a:t>
            </a:r>
            <a:r>
              <a:rPr lang="fr-CA" sz="2400" b="1" dirty="0" err="1" smtClean="0">
                <a:solidFill>
                  <a:schemeClr val="accent2"/>
                </a:solidFill>
              </a:rPr>
              <a:t>with</a:t>
            </a:r>
            <a:r>
              <a:rPr lang="fr-CA" sz="2400" b="1" dirty="0" smtClean="0">
                <a:solidFill>
                  <a:schemeClr val="accent2"/>
                </a:solidFill>
              </a:rPr>
              <a:t> the Mustang 2020 winner</a:t>
            </a:r>
          </a:p>
          <a:p>
            <a:pPr algn="ctr"/>
            <a:endParaRPr lang="fr-CA" b="1" dirty="0">
              <a:solidFill>
                <a:schemeClr val="accent6">
                  <a:lumMod val="50000"/>
                </a:schemeClr>
              </a:solidFill>
            </a:endParaRPr>
          </a:p>
          <a:p>
            <a:pPr algn="ctr"/>
            <a:r>
              <a:rPr lang="fr-CA" sz="2800" b="1" dirty="0" smtClean="0">
                <a:solidFill>
                  <a:schemeClr val="accent6">
                    <a:lumMod val="50000"/>
                  </a:schemeClr>
                </a:solidFill>
              </a:rPr>
              <a:t>Mary Lepage in </a:t>
            </a:r>
            <a:r>
              <a:rPr lang="fr-CA" sz="2800" b="1" dirty="0" err="1" smtClean="0">
                <a:solidFill>
                  <a:schemeClr val="accent6">
                    <a:lumMod val="50000"/>
                  </a:schemeClr>
                </a:solidFill>
              </a:rPr>
              <a:t>driver’s</a:t>
            </a:r>
            <a:r>
              <a:rPr lang="fr-CA" sz="2800" b="1" dirty="0" smtClean="0">
                <a:solidFill>
                  <a:schemeClr val="accent6">
                    <a:lumMod val="50000"/>
                  </a:schemeClr>
                </a:solidFill>
              </a:rPr>
              <a:t> </a:t>
            </a:r>
            <a:r>
              <a:rPr lang="fr-CA" sz="2800" b="1" dirty="0" err="1" smtClean="0">
                <a:solidFill>
                  <a:schemeClr val="accent6">
                    <a:lumMod val="50000"/>
                  </a:schemeClr>
                </a:solidFill>
              </a:rPr>
              <a:t>seat</a:t>
            </a:r>
            <a:r>
              <a:rPr lang="fr-CA" sz="2800" b="1" dirty="0" smtClean="0">
                <a:solidFill>
                  <a:schemeClr val="accent6">
                    <a:lumMod val="50000"/>
                  </a:schemeClr>
                </a:solidFill>
              </a:rPr>
              <a:t> !</a:t>
            </a:r>
            <a:endParaRPr lang="fr-CA" sz="2800" b="1" dirty="0">
              <a:solidFill>
                <a:schemeClr val="accent6">
                  <a:lumMod val="50000"/>
                </a:schemeClr>
              </a:solidFill>
            </a:endParaRPr>
          </a:p>
        </p:txBody>
      </p:sp>
    </p:spTree>
    <p:extLst>
      <p:ext uri="{BB962C8B-B14F-4D97-AF65-F5344CB8AC3E}">
        <p14:creationId xmlns:p14="http://schemas.microsoft.com/office/powerpoint/2010/main" val="3143402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7 people, people standing, grass and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025" y="1853514"/>
            <a:ext cx="6286121" cy="3562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2681" y="2080310"/>
            <a:ext cx="3620529" cy="3108543"/>
          </a:xfrm>
          <a:prstGeom prst="rect">
            <a:avLst/>
          </a:prstGeom>
          <a:noFill/>
        </p:spPr>
        <p:txBody>
          <a:bodyPr wrap="square" rtlCol="0">
            <a:spAutoFit/>
          </a:bodyPr>
          <a:lstStyle/>
          <a:p>
            <a:r>
              <a:rPr lang="fr-CA" sz="2800" b="1" dirty="0" err="1" smtClean="0">
                <a:solidFill>
                  <a:schemeClr val="accent2"/>
                </a:solidFill>
              </a:rPr>
              <a:t>Members</a:t>
            </a:r>
            <a:r>
              <a:rPr lang="fr-CA" sz="2800" b="1" dirty="0" smtClean="0">
                <a:solidFill>
                  <a:schemeClr val="accent2"/>
                </a:solidFill>
              </a:rPr>
              <a:t> of the </a:t>
            </a:r>
            <a:r>
              <a:rPr lang="fr-CA" sz="2800" b="1" dirty="0" err="1" smtClean="0">
                <a:solidFill>
                  <a:schemeClr val="accent2"/>
                </a:solidFill>
              </a:rPr>
              <a:t>Foundation</a:t>
            </a:r>
            <a:r>
              <a:rPr lang="fr-CA" sz="2800" b="1" dirty="0" smtClean="0">
                <a:solidFill>
                  <a:schemeClr val="accent2"/>
                </a:solidFill>
              </a:rPr>
              <a:t> </a:t>
            </a:r>
            <a:r>
              <a:rPr lang="fr-CA" sz="2800" b="1" dirty="0" err="1" smtClean="0">
                <a:solidFill>
                  <a:schemeClr val="accent2"/>
                </a:solidFill>
              </a:rPr>
              <a:t>with</a:t>
            </a:r>
            <a:r>
              <a:rPr lang="fr-CA" sz="2800" b="1" dirty="0" smtClean="0">
                <a:solidFill>
                  <a:schemeClr val="accent2"/>
                </a:solidFill>
              </a:rPr>
              <a:t> the 2021 winner of $45,000 </a:t>
            </a:r>
          </a:p>
          <a:p>
            <a:endParaRPr lang="fr-CA" sz="2800" dirty="0"/>
          </a:p>
          <a:p>
            <a:r>
              <a:rPr lang="fr-CA" sz="2800" b="1" dirty="0" smtClean="0">
                <a:solidFill>
                  <a:schemeClr val="bg1"/>
                </a:solidFill>
              </a:rPr>
              <a:t>Rachel </a:t>
            </a:r>
            <a:r>
              <a:rPr lang="fr-CA" sz="2800" b="1" dirty="0" err="1" smtClean="0">
                <a:solidFill>
                  <a:schemeClr val="bg1"/>
                </a:solidFill>
              </a:rPr>
              <a:t>Therrien</a:t>
            </a:r>
            <a:r>
              <a:rPr lang="fr-CA" sz="2800" b="1" dirty="0" smtClean="0">
                <a:solidFill>
                  <a:schemeClr val="bg1"/>
                </a:solidFill>
              </a:rPr>
              <a:t> </a:t>
            </a:r>
            <a:r>
              <a:rPr lang="fr-CA" sz="2800" b="1" dirty="0" err="1" smtClean="0">
                <a:solidFill>
                  <a:schemeClr val="bg1"/>
                </a:solidFill>
              </a:rPr>
              <a:t>with</a:t>
            </a:r>
            <a:r>
              <a:rPr lang="fr-CA" sz="2800" b="1" dirty="0" smtClean="0">
                <a:solidFill>
                  <a:schemeClr val="bg1"/>
                </a:solidFill>
              </a:rPr>
              <a:t> </a:t>
            </a:r>
            <a:r>
              <a:rPr lang="fr-CA" sz="2800" b="1" dirty="0" err="1" smtClean="0">
                <a:solidFill>
                  <a:schemeClr val="bg1"/>
                </a:solidFill>
              </a:rPr>
              <a:t>her</a:t>
            </a:r>
            <a:r>
              <a:rPr lang="fr-CA" sz="2800" b="1" dirty="0" smtClean="0">
                <a:solidFill>
                  <a:schemeClr val="bg1"/>
                </a:solidFill>
              </a:rPr>
              <a:t> </a:t>
            </a:r>
            <a:r>
              <a:rPr lang="fr-CA" sz="2800" b="1" dirty="0" err="1" smtClean="0">
                <a:solidFill>
                  <a:schemeClr val="bg1"/>
                </a:solidFill>
              </a:rPr>
              <a:t>husband</a:t>
            </a:r>
            <a:r>
              <a:rPr lang="fr-CA" sz="2800" b="1" dirty="0" smtClean="0">
                <a:solidFill>
                  <a:schemeClr val="bg1"/>
                </a:solidFill>
              </a:rPr>
              <a:t> Denis.</a:t>
            </a:r>
            <a:endParaRPr lang="fr-CA" sz="2800" b="1" dirty="0">
              <a:solidFill>
                <a:schemeClr val="bg1"/>
              </a:solidFill>
            </a:endParaRPr>
          </a:p>
        </p:txBody>
      </p:sp>
    </p:spTree>
    <p:extLst>
      <p:ext uri="{BB962C8B-B14F-4D97-AF65-F5344CB8AC3E}">
        <p14:creationId xmlns:p14="http://schemas.microsoft.com/office/powerpoint/2010/main" val="289890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9751" y="1000898"/>
            <a:ext cx="8044249" cy="5262979"/>
          </a:xfrm>
          <a:prstGeom prst="rect">
            <a:avLst/>
          </a:prstGeom>
        </p:spPr>
        <p:txBody>
          <a:bodyPr wrap="square">
            <a:spAutoFit/>
          </a:bodyPr>
          <a:lstStyle/>
          <a:p>
            <a:pPr algn="ctr"/>
            <a:r>
              <a:rPr lang="fr-CA" sz="2800" b="1" dirty="0" err="1">
                <a:solidFill>
                  <a:schemeClr val="accent2"/>
                </a:solidFill>
              </a:rPr>
              <a:t>Board</a:t>
            </a:r>
            <a:r>
              <a:rPr lang="fr-CA" sz="2800" b="1" dirty="0">
                <a:solidFill>
                  <a:schemeClr val="accent2"/>
                </a:solidFill>
              </a:rPr>
              <a:t> of </a:t>
            </a:r>
            <a:r>
              <a:rPr lang="fr-CA" sz="2800" b="1" dirty="0" err="1">
                <a:solidFill>
                  <a:schemeClr val="accent2"/>
                </a:solidFill>
              </a:rPr>
              <a:t>Directors</a:t>
            </a:r>
            <a:r>
              <a:rPr lang="fr-CA" sz="2800" b="1" dirty="0">
                <a:solidFill>
                  <a:schemeClr val="accent2"/>
                </a:solidFill>
              </a:rPr>
              <a:t> </a:t>
            </a:r>
            <a:r>
              <a:rPr lang="fr-CA" sz="2800" b="1" dirty="0" err="1">
                <a:solidFill>
                  <a:schemeClr val="accent2"/>
                </a:solidFill>
              </a:rPr>
              <a:t>members</a:t>
            </a:r>
            <a:endParaRPr lang="fr-CA" sz="2800" b="1" dirty="0">
              <a:solidFill>
                <a:schemeClr val="accent2"/>
              </a:solidFill>
            </a:endParaRPr>
          </a:p>
          <a:p>
            <a:pPr algn="ctr"/>
            <a:r>
              <a:rPr lang="fr-CA" sz="2800" b="1" dirty="0">
                <a:solidFill>
                  <a:schemeClr val="accent1"/>
                </a:solidFill>
              </a:rPr>
              <a:t/>
            </a:r>
            <a:br>
              <a:rPr lang="fr-CA" sz="2800" b="1" dirty="0">
                <a:solidFill>
                  <a:schemeClr val="accent1"/>
                </a:solidFill>
              </a:rPr>
            </a:br>
            <a:r>
              <a:rPr lang="fr-CA" sz="2800" b="1" dirty="0" smtClean="0">
                <a:solidFill>
                  <a:schemeClr val="accent2"/>
                </a:solidFill>
              </a:rPr>
              <a:t>2020-2021</a:t>
            </a:r>
            <a:endParaRPr lang="fr-CA" sz="2800" b="1" dirty="0">
              <a:solidFill>
                <a:schemeClr val="accent2"/>
              </a:solidFill>
            </a:endParaRPr>
          </a:p>
          <a:p>
            <a:r>
              <a:rPr lang="fr-CA" sz="2800" dirty="0"/>
              <a:t/>
            </a:r>
            <a:br>
              <a:rPr lang="fr-CA" sz="2800" dirty="0"/>
            </a:br>
            <a:r>
              <a:rPr lang="fr-CA" sz="2800" dirty="0"/>
              <a:t>Marielle Cousineau, </a:t>
            </a:r>
            <a:r>
              <a:rPr lang="fr-CA" sz="2800" dirty="0" err="1"/>
              <a:t>chairperson</a:t>
            </a:r>
            <a:r>
              <a:rPr lang="fr-CA" sz="2800" dirty="0"/>
              <a:t/>
            </a:r>
            <a:br>
              <a:rPr lang="fr-CA" sz="2800" dirty="0"/>
            </a:br>
            <a:r>
              <a:rPr lang="fr-CA" sz="2800" dirty="0"/>
              <a:t>Melonie Loubert, vice-</a:t>
            </a:r>
            <a:r>
              <a:rPr lang="fr-CA" sz="2800" dirty="0" err="1"/>
              <a:t>chairperson</a:t>
            </a:r>
            <a:r>
              <a:rPr lang="fr-CA" sz="2800" dirty="0"/>
              <a:t/>
            </a:r>
            <a:br>
              <a:rPr lang="fr-CA" sz="2800" dirty="0"/>
            </a:br>
            <a:r>
              <a:rPr lang="fr-CA" sz="2800" dirty="0" err="1"/>
              <a:t>Mérianne</a:t>
            </a:r>
            <a:r>
              <a:rPr lang="fr-CA" sz="2800" dirty="0"/>
              <a:t> Latour, </a:t>
            </a:r>
            <a:r>
              <a:rPr lang="fr-CA" sz="2800" dirty="0" err="1" smtClean="0"/>
              <a:t>treasurer</a:t>
            </a:r>
            <a:r>
              <a:rPr lang="fr-CA" sz="2800" dirty="0"/>
              <a:t/>
            </a:r>
            <a:br>
              <a:rPr lang="fr-CA" sz="2800" dirty="0"/>
            </a:br>
            <a:r>
              <a:rPr lang="fr-CA" sz="2800" dirty="0"/>
              <a:t>Monique Pinard, </a:t>
            </a:r>
            <a:r>
              <a:rPr lang="fr-CA" sz="2800" dirty="0" err="1"/>
              <a:t>member</a:t>
            </a:r>
            <a:r>
              <a:rPr lang="fr-CA" sz="2800" dirty="0"/>
              <a:t/>
            </a:r>
            <a:br>
              <a:rPr lang="fr-CA" sz="2800" dirty="0"/>
            </a:br>
            <a:r>
              <a:rPr lang="fr-CA" sz="2800" dirty="0"/>
              <a:t>Carole Cloutier, </a:t>
            </a:r>
            <a:r>
              <a:rPr lang="fr-CA" sz="2800" dirty="0" err="1" smtClean="0"/>
              <a:t>secretary</a:t>
            </a:r>
            <a:endParaRPr lang="fr-CA" sz="2800" dirty="0" smtClean="0"/>
          </a:p>
          <a:p>
            <a:r>
              <a:rPr lang="fr-CA" sz="2800" dirty="0" smtClean="0"/>
              <a:t>Lina Arseneault, </a:t>
            </a:r>
            <a:r>
              <a:rPr lang="fr-CA" sz="2800" dirty="0" err="1" smtClean="0"/>
              <a:t>member</a:t>
            </a:r>
            <a:endParaRPr lang="fr-CA" sz="2800" dirty="0" smtClean="0"/>
          </a:p>
          <a:p>
            <a:r>
              <a:rPr lang="fr-CA" sz="2800" dirty="0" smtClean="0"/>
              <a:t>Hélène (Gervais) Gillissie, </a:t>
            </a:r>
            <a:r>
              <a:rPr lang="fr-CA" sz="2800" dirty="0" err="1" smtClean="0"/>
              <a:t>member</a:t>
            </a:r>
            <a:r>
              <a:rPr lang="fr-CA" sz="2800" dirty="0"/>
              <a:t/>
            </a:r>
            <a:br>
              <a:rPr lang="fr-CA" sz="2800" dirty="0"/>
            </a:br>
            <a:endParaRPr lang="fr-CA" sz="2800" dirty="0"/>
          </a:p>
        </p:txBody>
      </p:sp>
    </p:spTree>
    <p:extLst>
      <p:ext uri="{BB962C8B-B14F-4D97-AF65-F5344CB8AC3E}">
        <p14:creationId xmlns:p14="http://schemas.microsoft.com/office/powerpoint/2010/main" val="364351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01368" y="502920"/>
            <a:ext cx="8577071" cy="710311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Fondation</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l’hôpital</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de Smooth Rock Falls Hospital Foundation </a:t>
            </a:r>
            <a:endParaRPr lang="fr-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Tirage</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CA" sz="2400" b="1" dirty="0" smtClean="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2021 </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Draw</a:t>
            </a:r>
            <a:endParaRPr lang="fr-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We have filled the blanks? </a:t>
            </a:r>
            <a:endParaRPr lang="fr-CA" sz="11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Les gagnants ! </a:t>
            </a:r>
            <a:endParaRPr lang="fr-CA" sz="11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fr-CA" sz="2600" b="1" dirty="0">
                <a:ln w="6731" cap="flat" cmpd="sng" algn="ctr">
                  <a:solidFill>
                    <a:srgbClr val="FFFFFF"/>
                  </a:solidFill>
                  <a:prstDash val="solid"/>
                  <a:round/>
                </a:ln>
                <a:solidFill>
                  <a:srgbClr val="002060"/>
                </a:solidFill>
                <a:effectLst>
                  <a:outerShdw dist="38100" dir="2700000" algn="bl">
                    <a:schemeClr val="accent5"/>
                  </a:outerShdw>
                </a:effectLst>
                <a:latin typeface="Calibri" panose="020F0502020204030204" pitchFamily="34" charset="0"/>
                <a:ea typeface="Calibri" panose="020F0502020204030204" pitchFamily="34"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6    $250.00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Clara Jacques</a:t>
            </a:r>
            <a:endPar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5    250,00 $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Joanne Blake</a:t>
            </a:r>
          </a:p>
          <a:p>
            <a:pPr algn="l">
              <a:lnSpc>
                <a:spcPct val="115000"/>
              </a:lnSpc>
              <a:spcAft>
                <a:spcPts val="1000"/>
              </a:spcAft>
            </a:pP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4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500.00		   André </a:t>
            </a: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Filion</a:t>
            </a:r>
            <a:endPar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3    1500,00 $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Chantal Tessier    </a:t>
            </a:r>
          </a:p>
          <a:p>
            <a:pPr algn="l">
              <a:lnSpc>
                <a:spcPct val="115000"/>
              </a:lnSpc>
              <a:spcAft>
                <a:spcPts val="1000"/>
              </a:spcAft>
            </a:pP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/prix 2     $2500.00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Monic</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Albert </a:t>
            </a:r>
            <a:r>
              <a:rPr lang="fr-CA" sz="2400" b="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et Mona Klein</a:t>
            </a:r>
            <a:endParaRPr lang="fr-CA"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242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325" y="1067018"/>
            <a:ext cx="6203577" cy="465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6010" y="654886"/>
            <a:ext cx="5045677" cy="5693866"/>
          </a:xfrm>
          <a:prstGeom prst="rect">
            <a:avLst/>
          </a:prstGeom>
        </p:spPr>
        <p:txBody>
          <a:bodyPr wrap="square">
            <a:spAutoFit/>
          </a:bodyPr>
          <a:lstStyle/>
          <a:p>
            <a:r>
              <a:rPr lang="fr-CA" sz="2800" b="1" dirty="0" smtClean="0">
                <a:solidFill>
                  <a:schemeClr val="accent2"/>
                </a:solidFill>
              </a:rPr>
              <a:t>The </a:t>
            </a:r>
            <a:r>
              <a:rPr lang="fr-CA" sz="2800" b="1" dirty="0" err="1" smtClean="0">
                <a:solidFill>
                  <a:schemeClr val="accent2"/>
                </a:solidFill>
              </a:rPr>
              <a:t>winnier</a:t>
            </a:r>
            <a:r>
              <a:rPr lang="fr-CA" sz="2800" b="1" dirty="0" smtClean="0">
                <a:solidFill>
                  <a:schemeClr val="accent2"/>
                </a:solidFill>
              </a:rPr>
              <a:t> of the truck Neil </a:t>
            </a:r>
            <a:r>
              <a:rPr lang="fr-CA" sz="2800" b="1" dirty="0" err="1" smtClean="0">
                <a:solidFill>
                  <a:schemeClr val="accent2"/>
                </a:solidFill>
              </a:rPr>
              <a:t>Schell</a:t>
            </a:r>
            <a:r>
              <a:rPr lang="fr-CA" sz="2800" b="1" dirty="0" smtClean="0">
                <a:solidFill>
                  <a:schemeClr val="accent2"/>
                </a:solidFill>
              </a:rPr>
              <a:t> </a:t>
            </a:r>
            <a:r>
              <a:rPr lang="fr-CA" sz="2800" b="1" dirty="0" err="1" smtClean="0">
                <a:solidFill>
                  <a:schemeClr val="accent2"/>
                </a:solidFill>
              </a:rPr>
              <a:t>along</a:t>
            </a:r>
            <a:r>
              <a:rPr lang="fr-CA" sz="2800" b="1" dirty="0" smtClean="0">
                <a:solidFill>
                  <a:schemeClr val="accent2"/>
                </a:solidFill>
              </a:rPr>
              <a:t> </a:t>
            </a:r>
            <a:r>
              <a:rPr lang="fr-CA" sz="2800" b="1" dirty="0" err="1" smtClean="0">
                <a:solidFill>
                  <a:schemeClr val="accent2"/>
                </a:solidFill>
              </a:rPr>
              <a:t>with</a:t>
            </a:r>
            <a:r>
              <a:rPr lang="fr-CA" sz="2800" b="1" dirty="0" smtClean="0">
                <a:solidFill>
                  <a:schemeClr val="accent2"/>
                </a:solidFill>
              </a:rPr>
              <a:t> Tracy Gagnon </a:t>
            </a:r>
            <a:r>
              <a:rPr lang="fr-CA" sz="2800" b="1" dirty="0" err="1" smtClean="0">
                <a:solidFill>
                  <a:schemeClr val="accent2"/>
                </a:solidFill>
              </a:rPr>
              <a:t>who</a:t>
            </a:r>
            <a:r>
              <a:rPr lang="fr-CA" sz="2800" b="1" dirty="0" smtClean="0">
                <a:solidFill>
                  <a:schemeClr val="accent2"/>
                </a:solidFill>
              </a:rPr>
              <a:t> </a:t>
            </a:r>
            <a:r>
              <a:rPr lang="fr-CA" sz="2800" b="1" dirty="0" err="1" smtClean="0">
                <a:solidFill>
                  <a:schemeClr val="accent2"/>
                </a:solidFill>
              </a:rPr>
              <a:t>sold</a:t>
            </a:r>
            <a:r>
              <a:rPr lang="fr-CA" sz="2800" b="1" dirty="0" smtClean="0">
                <a:solidFill>
                  <a:schemeClr val="accent2"/>
                </a:solidFill>
              </a:rPr>
              <a:t> </a:t>
            </a:r>
            <a:r>
              <a:rPr lang="fr-CA" sz="2800" b="1" dirty="0" err="1" smtClean="0">
                <a:solidFill>
                  <a:schemeClr val="accent2"/>
                </a:solidFill>
              </a:rPr>
              <a:t>him</a:t>
            </a:r>
            <a:r>
              <a:rPr lang="fr-CA" sz="2800" b="1" dirty="0" smtClean="0">
                <a:solidFill>
                  <a:schemeClr val="accent2"/>
                </a:solidFill>
              </a:rPr>
              <a:t> the ticket, </a:t>
            </a:r>
            <a:r>
              <a:rPr lang="fr-CA" sz="2800" b="1" dirty="0" err="1" smtClean="0">
                <a:solidFill>
                  <a:schemeClr val="accent2"/>
                </a:solidFill>
              </a:rPr>
              <a:t>his</a:t>
            </a:r>
            <a:r>
              <a:rPr lang="fr-CA" sz="2800" b="1" dirty="0" smtClean="0">
                <a:solidFill>
                  <a:schemeClr val="accent2"/>
                </a:solidFill>
              </a:rPr>
              <a:t> </a:t>
            </a:r>
            <a:r>
              <a:rPr lang="fr-CA" sz="2800" b="1" dirty="0" err="1" smtClean="0">
                <a:solidFill>
                  <a:schemeClr val="accent2"/>
                </a:solidFill>
              </a:rPr>
              <a:t>partner</a:t>
            </a:r>
            <a:r>
              <a:rPr lang="fr-CA" sz="2800" b="1" dirty="0" smtClean="0">
                <a:solidFill>
                  <a:schemeClr val="accent2"/>
                </a:solidFill>
              </a:rPr>
              <a:t> Jennifer </a:t>
            </a:r>
            <a:r>
              <a:rPr lang="fr-CA" sz="2800" b="1" dirty="0" err="1" smtClean="0">
                <a:solidFill>
                  <a:schemeClr val="accent2"/>
                </a:solidFill>
              </a:rPr>
              <a:t>DeCaire</a:t>
            </a:r>
            <a:r>
              <a:rPr lang="fr-CA" sz="2800" b="1" dirty="0" smtClean="0">
                <a:solidFill>
                  <a:schemeClr val="accent2"/>
                </a:solidFill>
              </a:rPr>
              <a:t>, Marielle Cousineau </a:t>
            </a:r>
            <a:r>
              <a:rPr lang="fr-CA" sz="2800" b="1" dirty="0" err="1" smtClean="0">
                <a:solidFill>
                  <a:schemeClr val="accent2"/>
                </a:solidFill>
              </a:rPr>
              <a:t>president</a:t>
            </a:r>
            <a:r>
              <a:rPr lang="fr-CA" sz="2800" b="1" dirty="0" smtClean="0">
                <a:solidFill>
                  <a:schemeClr val="accent2"/>
                </a:solidFill>
              </a:rPr>
              <a:t> of the </a:t>
            </a:r>
            <a:r>
              <a:rPr lang="fr-CA" sz="2800" b="1" dirty="0" err="1" smtClean="0">
                <a:solidFill>
                  <a:schemeClr val="accent2"/>
                </a:solidFill>
              </a:rPr>
              <a:t>Foundation</a:t>
            </a:r>
            <a:r>
              <a:rPr lang="fr-CA" sz="2800" b="1" dirty="0" smtClean="0">
                <a:solidFill>
                  <a:schemeClr val="accent2"/>
                </a:solidFill>
              </a:rPr>
              <a:t> and Melonie Loubert CEO of the </a:t>
            </a:r>
            <a:r>
              <a:rPr lang="fr-CA" sz="2800" b="1" dirty="0" err="1" smtClean="0">
                <a:solidFill>
                  <a:schemeClr val="accent2"/>
                </a:solidFill>
              </a:rPr>
              <a:t>Smooth</a:t>
            </a:r>
            <a:r>
              <a:rPr lang="fr-CA" sz="2800" b="1" dirty="0" smtClean="0">
                <a:solidFill>
                  <a:schemeClr val="accent2"/>
                </a:solidFill>
              </a:rPr>
              <a:t> Rock </a:t>
            </a:r>
            <a:r>
              <a:rPr lang="fr-CA" sz="2800" b="1" dirty="0" err="1" smtClean="0">
                <a:solidFill>
                  <a:schemeClr val="accent2"/>
                </a:solidFill>
              </a:rPr>
              <a:t>Falls</a:t>
            </a:r>
            <a:r>
              <a:rPr lang="fr-CA" sz="2800" b="1" dirty="0" smtClean="0">
                <a:solidFill>
                  <a:schemeClr val="accent2"/>
                </a:solidFill>
              </a:rPr>
              <a:t> </a:t>
            </a:r>
            <a:r>
              <a:rPr lang="fr-CA" sz="2800" b="1" dirty="0" err="1" smtClean="0">
                <a:solidFill>
                  <a:schemeClr val="accent2"/>
                </a:solidFill>
              </a:rPr>
              <a:t>Hospital</a:t>
            </a:r>
            <a:r>
              <a:rPr lang="fr-CA" sz="2800" b="1" dirty="0" smtClean="0">
                <a:solidFill>
                  <a:schemeClr val="accent2"/>
                </a:solidFill>
              </a:rPr>
              <a:t>.  </a:t>
            </a:r>
          </a:p>
          <a:p>
            <a:endParaRPr lang="fr-CA" sz="2800" b="1" dirty="0">
              <a:solidFill>
                <a:schemeClr val="accent2"/>
              </a:solidFill>
            </a:endParaRPr>
          </a:p>
          <a:p>
            <a:endParaRPr lang="fr-CA" sz="2800" b="1" dirty="0" smtClean="0">
              <a:solidFill>
                <a:schemeClr val="accent2"/>
              </a:solidFill>
            </a:endParaRPr>
          </a:p>
          <a:p>
            <a:r>
              <a:rPr lang="fr-CA" sz="2800" b="1" dirty="0" smtClean="0">
                <a:solidFill>
                  <a:schemeClr val="bg1"/>
                </a:solidFill>
              </a:rPr>
              <a:t>Neil </a:t>
            </a:r>
            <a:r>
              <a:rPr lang="fr-CA" sz="2800" b="1" dirty="0" err="1" smtClean="0">
                <a:solidFill>
                  <a:schemeClr val="bg1"/>
                </a:solidFill>
              </a:rPr>
              <a:t>Schell</a:t>
            </a:r>
            <a:r>
              <a:rPr lang="fr-CA" sz="2800" b="1" dirty="0" smtClean="0">
                <a:solidFill>
                  <a:schemeClr val="bg1"/>
                </a:solidFill>
              </a:rPr>
              <a:t>, 2022 </a:t>
            </a:r>
            <a:r>
              <a:rPr lang="fr-CA" sz="2800" b="1" dirty="0" err="1" smtClean="0">
                <a:solidFill>
                  <a:schemeClr val="bg1"/>
                </a:solidFill>
              </a:rPr>
              <a:t>annual</a:t>
            </a:r>
            <a:r>
              <a:rPr lang="fr-CA" sz="2800" b="1" dirty="0" smtClean="0">
                <a:solidFill>
                  <a:schemeClr val="bg1"/>
                </a:solidFill>
              </a:rPr>
              <a:t> </a:t>
            </a:r>
            <a:r>
              <a:rPr lang="fr-CA" sz="2800" b="1" dirty="0" err="1" smtClean="0">
                <a:solidFill>
                  <a:schemeClr val="bg1"/>
                </a:solidFill>
              </a:rPr>
              <a:t>draw</a:t>
            </a:r>
            <a:r>
              <a:rPr lang="fr-CA" sz="2800" b="1" dirty="0" smtClean="0">
                <a:solidFill>
                  <a:schemeClr val="bg1"/>
                </a:solidFill>
              </a:rPr>
              <a:t> winner</a:t>
            </a:r>
            <a:endParaRPr lang="fr-CA" sz="2400" b="1" dirty="0">
              <a:solidFill>
                <a:schemeClr val="bg1"/>
              </a:solidFill>
            </a:endParaRPr>
          </a:p>
        </p:txBody>
      </p:sp>
    </p:spTree>
    <p:extLst>
      <p:ext uri="{BB962C8B-B14F-4D97-AF65-F5344CB8AC3E}">
        <p14:creationId xmlns:p14="http://schemas.microsoft.com/office/powerpoint/2010/main" val="3425061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custDataLst>
              <p:tags r:id="rId1"/>
            </p:custDataLst>
          </p:nvPr>
        </p:nvSpPr>
        <p:spPr>
          <a:xfrm>
            <a:off x="1801368" y="502920"/>
            <a:ext cx="8577071" cy="710311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Fondation</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l’hôpital</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de Smooth Rock Falls Hospital Foundation </a:t>
            </a:r>
            <a:endParaRPr lang="fr-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400" b="1" dirty="0" err="1">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Tirage</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CA" sz="2400" b="1" dirty="0" smtClean="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2022 </a:t>
            </a:r>
            <a:r>
              <a:rPr lang="en-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Draw</a:t>
            </a:r>
            <a:endParaRPr lang="fr-CA" sz="24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We have filled the blanks? </a:t>
            </a:r>
            <a:endParaRPr lang="fr-CA" sz="11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CA" sz="26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rPr>
              <a:t>Les gagnants ! </a:t>
            </a:r>
            <a:endParaRPr lang="fr-CA" sz="1100" b="1" dirty="0">
              <a:ln w="22225">
                <a:solidFill>
                  <a:schemeClr val="accent2"/>
                </a:solidFill>
                <a:prstDash val="solid"/>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fr-CA" sz="2600" b="1" dirty="0">
                <a:ln w="6731" cap="flat" cmpd="sng" algn="ctr">
                  <a:solidFill>
                    <a:srgbClr val="FFFFFF"/>
                  </a:solidFill>
                  <a:prstDash val="solid"/>
                  <a:round/>
                </a:ln>
                <a:solidFill>
                  <a:srgbClr val="002060"/>
                </a:solidFill>
                <a:effectLst>
                  <a:outerShdw dist="38100" dir="2700000" algn="bl">
                    <a:schemeClr val="accent5"/>
                  </a:outerShdw>
                </a:effectLst>
                <a:latin typeface="Calibri" panose="020F0502020204030204" pitchFamily="34" charset="0"/>
                <a:ea typeface="Calibri" panose="020F0502020204030204" pitchFamily="34"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6    $250.00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Vondelle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Oreskovich</a:t>
            </a:r>
            <a:endPar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fr-CA" sz="2400" b="1"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 prix 5    250,00 $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Jean-Guy Lamothe</a:t>
            </a:r>
          </a:p>
          <a:p>
            <a:pPr algn="l">
              <a:lnSpc>
                <a:spcPct val="115000"/>
              </a:lnSpc>
              <a:spcAft>
                <a:spcPts val="1000"/>
              </a:spcAft>
            </a:pP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4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500.00		</a:t>
            </a:r>
            <a:r>
              <a:rPr lang="fr-CA" sz="2400" b="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Colleen </a:t>
            </a: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Makillop</a:t>
            </a:r>
            <a:endPar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prix 3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1000,00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André et Éliane Bernier</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p>
          <a:p>
            <a:pPr algn="l">
              <a:lnSpc>
                <a:spcPct val="115000"/>
              </a:lnSpc>
              <a:spcAft>
                <a:spcPts val="1000"/>
              </a:spcAft>
            </a:pP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Prize</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/prix 2     $2500.00 	</a:t>
            </a:r>
            <a:r>
              <a:rPr lang="fr-CA" sz="24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Al </a:t>
            </a:r>
            <a:r>
              <a:rPr lang="fr-CA" sz="2400" b="1" dirty="0" err="1"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Dubord</a:t>
            </a:r>
            <a:r>
              <a:rPr lang="fr-CA" sz="2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	</a:t>
            </a:r>
            <a:endParaRPr lang="fr-CA"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725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903" y="259493"/>
            <a:ext cx="10515600" cy="6709529"/>
          </a:xfrm>
          <a:prstGeom prst="rect">
            <a:avLst/>
          </a:prstGeom>
          <a:noFill/>
        </p:spPr>
        <p:txBody>
          <a:bodyPr wrap="square" rtlCol="0">
            <a:spAutoFit/>
          </a:bodyPr>
          <a:lstStyle/>
          <a:p>
            <a:pPr algn="ctr"/>
            <a:r>
              <a:rPr lang="fr-CA" sz="2400" b="1" dirty="0" err="1" smtClean="0">
                <a:solidFill>
                  <a:schemeClr val="bg1"/>
                </a:solidFill>
              </a:rPr>
              <a:t>We</a:t>
            </a:r>
            <a:r>
              <a:rPr lang="fr-CA" sz="2400" b="1" dirty="0" smtClean="0">
                <a:solidFill>
                  <a:schemeClr val="bg1"/>
                </a:solidFill>
              </a:rPr>
              <a:t> </a:t>
            </a:r>
            <a:r>
              <a:rPr lang="fr-CA" sz="2400" b="1" dirty="0" err="1" smtClean="0">
                <a:solidFill>
                  <a:schemeClr val="bg1"/>
                </a:solidFill>
              </a:rPr>
              <a:t>supported</a:t>
            </a:r>
            <a:r>
              <a:rPr lang="fr-CA" sz="2400" b="1" dirty="0" smtClean="0">
                <a:solidFill>
                  <a:schemeClr val="bg1"/>
                </a:solidFill>
              </a:rPr>
              <a:t> the 2021 Christmas </a:t>
            </a:r>
            <a:r>
              <a:rPr lang="fr-CA" sz="2400" b="1" dirty="0" err="1" smtClean="0">
                <a:solidFill>
                  <a:schemeClr val="bg1"/>
                </a:solidFill>
              </a:rPr>
              <a:t>Campaign</a:t>
            </a:r>
            <a:r>
              <a:rPr lang="fr-CA" sz="2400" b="1" dirty="0" smtClean="0">
                <a:solidFill>
                  <a:schemeClr val="bg1"/>
                </a:solidFill>
              </a:rPr>
              <a:t> to </a:t>
            </a:r>
            <a:r>
              <a:rPr lang="fr-CA" sz="2400" b="1" dirty="0" err="1" smtClean="0">
                <a:solidFill>
                  <a:schemeClr val="bg1"/>
                </a:solidFill>
              </a:rPr>
              <a:t>raise</a:t>
            </a:r>
            <a:r>
              <a:rPr lang="fr-CA" sz="2400" b="1" dirty="0" smtClean="0">
                <a:solidFill>
                  <a:schemeClr val="bg1"/>
                </a:solidFill>
              </a:rPr>
              <a:t> </a:t>
            </a:r>
            <a:r>
              <a:rPr lang="fr-CA" sz="2400" b="1" dirty="0" err="1" smtClean="0">
                <a:solidFill>
                  <a:schemeClr val="bg1"/>
                </a:solidFill>
              </a:rPr>
              <a:t>funds</a:t>
            </a:r>
            <a:r>
              <a:rPr lang="fr-CA" sz="2400" b="1" dirty="0" smtClean="0">
                <a:solidFill>
                  <a:schemeClr val="bg1"/>
                </a:solidFill>
              </a:rPr>
              <a:t> to update the X-ray </a:t>
            </a:r>
            <a:r>
              <a:rPr lang="fr-CA" sz="2400" b="1" dirty="0" err="1" smtClean="0">
                <a:solidFill>
                  <a:schemeClr val="bg1"/>
                </a:solidFill>
              </a:rPr>
              <a:t>department</a:t>
            </a:r>
            <a:endParaRPr lang="fr-CA" sz="2400" b="1" dirty="0" smtClean="0">
              <a:solidFill>
                <a:schemeClr val="bg1"/>
              </a:solidFill>
            </a:endParaRPr>
          </a:p>
          <a:p>
            <a:endParaRPr lang="fr-CA" sz="2400" b="1" dirty="0">
              <a:solidFill>
                <a:schemeClr val="bg1"/>
              </a:solidFill>
            </a:endParaRPr>
          </a:p>
          <a:p>
            <a:r>
              <a:rPr lang="fr-CA" sz="2200" b="1" dirty="0" smtClean="0"/>
              <a:t>Robert </a:t>
            </a:r>
            <a:r>
              <a:rPr lang="fr-CA" sz="2200" b="1" dirty="0" err="1" smtClean="0"/>
              <a:t>Connor</a:t>
            </a:r>
            <a:r>
              <a:rPr lang="fr-CA" sz="2200" b="1" dirty="0" smtClean="0"/>
              <a:t>				Roger &amp; Janis </a:t>
            </a:r>
            <a:r>
              <a:rPr lang="fr-CA" sz="2200" b="1" dirty="0" err="1" smtClean="0"/>
              <a:t>Plourde</a:t>
            </a:r>
            <a:r>
              <a:rPr lang="fr-CA" sz="2200" b="1" dirty="0" smtClean="0"/>
              <a:t>			Thérèse </a:t>
            </a:r>
            <a:r>
              <a:rPr lang="fr-CA" sz="2200" b="1" dirty="0" err="1" smtClean="0"/>
              <a:t>Desbiens</a:t>
            </a:r>
            <a:endParaRPr lang="fr-CA" sz="2200" b="1" dirty="0" smtClean="0"/>
          </a:p>
          <a:p>
            <a:r>
              <a:rPr lang="fr-CA" sz="2200" b="1" dirty="0" smtClean="0"/>
              <a:t>Francine Gagnon</a:t>
            </a:r>
            <a:r>
              <a:rPr lang="fr-CA" sz="2400" b="1" dirty="0" smtClean="0"/>
              <a:t>			Robert </a:t>
            </a:r>
            <a:r>
              <a:rPr lang="fr-CA" sz="2400" b="1" dirty="0" err="1" smtClean="0"/>
              <a:t>Béchard</a:t>
            </a:r>
            <a:r>
              <a:rPr lang="fr-CA" sz="2400" b="1" dirty="0" smtClean="0"/>
              <a:t>				René Gravel</a:t>
            </a:r>
          </a:p>
          <a:p>
            <a:r>
              <a:rPr lang="fr-CA" sz="2400" b="1" dirty="0" smtClean="0"/>
              <a:t>Jean-Marie et Alayne Couture								</a:t>
            </a:r>
            <a:r>
              <a:rPr lang="fr-CA" sz="2400" b="1" dirty="0" err="1" smtClean="0"/>
              <a:t>Kyran</a:t>
            </a:r>
            <a:r>
              <a:rPr lang="fr-CA" sz="2400" b="1" dirty="0" smtClean="0"/>
              <a:t> </a:t>
            </a:r>
            <a:r>
              <a:rPr lang="fr-CA" sz="2400" b="1" dirty="0" err="1" smtClean="0"/>
              <a:t>Biglow</a:t>
            </a:r>
            <a:endParaRPr lang="fr-CA" sz="2400" b="1" dirty="0" smtClean="0"/>
          </a:p>
          <a:p>
            <a:r>
              <a:rPr lang="fr-CA" sz="2400" b="1" dirty="0" smtClean="0"/>
              <a:t>Anonymous					Jean-Yves Marquis			Andrew Smith</a:t>
            </a:r>
          </a:p>
          <a:p>
            <a:r>
              <a:rPr lang="fr-CA" sz="2400" b="1" dirty="0" err="1" smtClean="0"/>
              <a:t>Eda</a:t>
            </a:r>
            <a:r>
              <a:rPr lang="fr-CA" sz="2400" b="1" dirty="0" smtClean="0"/>
              <a:t> Hildebrand				Alain Couture					Thérèse Bergeron</a:t>
            </a:r>
          </a:p>
          <a:p>
            <a:r>
              <a:rPr lang="fr-CA" sz="2400" b="1" dirty="0" smtClean="0"/>
              <a:t>Hélène Poirier				</a:t>
            </a:r>
            <a:r>
              <a:rPr lang="fr-CA" sz="2400" b="1" dirty="0" err="1" smtClean="0"/>
              <a:t>June</a:t>
            </a:r>
            <a:r>
              <a:rPr lang="fr-CA" sz="2400" b="1" dirty="0" smtClean="0"/>
              <a:t> &amp; Gilles Bernard			Georges Blais</a:t>
            </a:r>
          </a:p>
          <a:p>
            <a:r>
              <a:rPr lang="fr-CA" sz="2400" b="1" dirty="0" smtClean="0"/>
              <a:t>Jean-Louis Lévesque		Jules Gendron					Line Thériault	</a:t>
            </a:r>
          </a:p>
          <a:p>
            <a:r>
              <a:rPr lang="fr-CA" sz="2400" b="1" dirty="0" smtClean="0"/>
              <a:t>Patricia &amp; Michel </a:t>
            </a:r>
            <a:r>
              <a:rPr lang="fr-CA" sz="2400" b="1" dirty="0" err="1" smtClean="0"/>
              <a:t>Dubord</a:t>
            </a:r>
            <a:r>
              <a:rPr lang="fr-CA" sz="2400" b="1" dirty="0" smtClean="0"/>
              <a:t> 									Roger </a:t>
            </a:r>
            <a:r>
              <a:rPr lang="fr-CA" sz="2400" b="1" dirty="0" err="1"/>
              <a:t>Therrien</a:t>
            </a:r>
            <a:endParaRPr lang="fr-CA" sz="2400" b="1" dirty="0" smtClean="0"/>
          </a:p>
          <a:p>
            <a:r>
              <a:rPr lang="fr-CA" sz="2400" b="1" dirty="0" smtClean="0"/>
              <a:t>Réjeanne Grenier			Louise Blais						Roger Gallant</a:t>
            </a:r>
          </a:p>
          <a:p>
            <a:r>
              <a:rPr lang="fr-CA" sz="2400" b="1" dirty="0" smtClean="0"/>
              <a:t>Marcel &amp; Thérèse </a:t>
            </a:r>
            <a:r>
              <a:rPr lang="fr-CA" sz="2400" b="1" dirty="0" err="1" smtClean="0"/>
              <a:t>Caouette</a:t>
            </a:r>
            <a:r>
              <a:rPr lang="fr-CA" sz="2400" b="1" dirty="0" smtClean="0"/>
              <a:t>									Diane Bernier</a:t>
            </a:r>
          </a:p>
          <a:p>
            <a:r>
              <a:rPr lang="fr-CA" sz="2400" b="1" dirty="0" smtClean="0"/>
              <a:t>Marie </a:t>
            </a:r>
            <a:r>
              <a:rPr lang="fr-CA" sz="2400" b="1" dirty="0" err="1" smtClean="0"/>
              <a:t>Bourgon</a:t>
            </a:r>
            <a:r>
              <a:rPr lang="fr-CA" sz="2400" b="1" dirty="0" smtClean="0"/>
              <a:t>				Lucette Lamothe				Francine Rioux</a:t>
            </a:r>
          </a:p>
          <a:p>
            <a:r>
              <a:rPr lang="fr-CA" sz="2400" b="1" dirty="0" smtClean="0"/>
              <a:t>Léo Paul Gravel			Nicole Boivin					Robert Mainville Gilbert &amp; Line Pelletier	</a:t>
            </a:r>
            <a:r>
              <a:rPr lang="fr-CA" sz="2400" b="1" dirty="0" err="1" smtClean="0"/>
              <a:t>Rollande</a:t>
            </a:r>
            <a:r>
              <a:rPr lang="fr-CA" sz="2400" b="1" dirty="0" smtClean="0"/>
              <a:t> Dubé					</a:t>
            </a:r>
            <a:r>
              <a:rPr lang="fr-CA" sz="2400" b="1" dirty="0" err="1" smtClean="0"/>
              <a:t>Edouard</a:t>
            </a:r>
            <a:r>
              <a:rPr lang="fr-CA" sz="2400" b="1" dirty="0" smtClean="0"/>
              <a:t> Gravel</a:t>
            </a:r>
          </a:p>
          <a:p>
            <a:r>
              <a:rPr lang="fr-CA" sz="2400" b="1" dirty="0" smtClean="0"/>
              <a:t>Ernest &amp; Marie Demers	Denis </a:t>
            </a:r>
            <a:r>
              <a:rPr lang="fr-CA" sz="2400" b="1" dirty="0" err="1" smtClean="0"/>
              <a:t>Sergerie</a:t>
            </a:r>
            <a:r>
              <a:rPr lang="fr-CA" sz="2400" b="1" dirty="0" smtClean="0"/>
              <a:t>				</a:t>
            </a:r>
          </a:p>
          <a:p>
            <a:endParaRPr lang="fr-CA" sz="2400" b="1" dirty="0"/>
          </a:p>
        </p:txBody>
      </p:sp>
    </p:spTree>
    <p:extLst>
      <p:ext uri="{BB962C8B-B14F-4D97-AF65-F5344CB8AC3E}">
        <p14:creationId xmlns:p14="http://schemas.microsoft.com/office/powerpoint/2010/main" val="3736635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692" y="395416"/>
            <a:ext cx="11145794" cy="6617196"/>
          </a:xfrm>
          <a:prstGeom prst="rect">
            <a:avLst/>
          </a:prstGeom>
          <a:noFill/>
        </p:spPr>
        <p:txBody>
          <a:bodyPr wrap="square" rtlCol="0">
            <a:spAutoFit/>
          </a:bodyPr>
          <a:lstStyle/>
          <a:p>
            <a:pPr algn="ctr"/>
            <a:r>
              <a:rPr lang="fr-CA" sz="2400" b="1" dirty="0" err="1">
                <a:solidFill>
                  <a:schemeClr val="bg1"/>
                </a:solidFill>
              </a:rPr>
              <a:t>We</a:t>
            </a:r>
            <a:r>
              <a:rPr lang="fr-CA" sz="2400" b="1" dirty="0">
                <a:solidFill>
                  <a:schemeClr val="bg1"/>
                </a:solidFill>
              </a:rPr>
              <a:t> </a:t>
            </a:r>
            <a:r>
              <a:rPr lang="fr-CA" sz="2400" b="1" dirty="0" err="1">
                <a:solidFill>
                  <a:schemeClr val="bg1"/>
                </a:solidFill>
              </a:rPr>
              <a:t>supported</a:t>
            </a:r>
            <a:r>
              <a:rPr lang="fr-CA" sz="2400" b="1" dirty="0">
                <a:solidFill>
                  <a:schemeClr val="bg1"/>
                </a:solidFill>
              </a:rPr>
              <a:t> the 2021 Christmas </a:t>
            </a:r>
            <a:r>
              <a:rPr lang="fr-CA" sz="2400" b="1" dirty="0" err="1">
                <a:solidFill>
                  <a:schemeClr val="bg1"/>
                </a:solidFill>
              </a:rPr>
              <a:t>Campaign</a:t>
            </a:r>
            <a:r>
              <a:rPr lang="fr-CA" sz="2400" b="1" dirty="0">
                <a:solidFill>
                  <a:schemeClr val="bg1"/>
                </a:solidFill>
              </a:rPr>
              <a:t> to </a:t>
            </a:r>
            <a:r>
              <a:rPr lang="fr-CA" sz="2400" b="1" dirty="0" err="1">
                <a:solidFill>
                  <a:schemeClr val="bg1"/>
                </a:solidFill>
              </a:rPr>
              <a:t>raise</a:t>
            </a:r>
            <a:r>
              <a:rPr lang="fr-CA" sz="2400" b="1" dirty="0">
                <a:solidFill>
                  <a:schemeClr val="bg1"/>
                </a:solidFill>
              </a:rPr>
              <a:t> </a:t>
            </a:r>
            <a:r>
              <a:rPr lang="fr-CA" sz="2400" b="1" dirty="0" err="1">
                <a:solidFill>
                  <a:schemeClr val="bg1"/>
                </a:solidFill>
              </a:rPr>
              <a:t>funds</a:t>
            </a:r>
            <a:r>
              <a:rPr lang="fr-CA" sz="2400" b="1" dirty="0">
                <a:solidFill>
                  <a:schemeClr val="bg1"/>
                </a:solidFill>
              </a:rPr>
              <a:t> to update the X-ray </a:t>
            </a:r>
            <a:r>
              <a:rPr lang="fr-CA" sz="2400" b="1" dirty="0" err="1" smtClean="0">
                <a:solidFill>
                  <a:schemeClr val="bg1"/>
                </a:solidFill>
              </a:rPr>
              <a:t>department</a:t>
            </a:r>
            <a:endParaRPr lang="fr-CA" sz="2400" b="1" dirty="0" smtClean="0">
              <a:solidFill>
                <a:schemeClr val="bg1"/>
              </a:solidFill>
            </a:endParaRPr>
          </a:p>
          <a:p>
            <a:pPr algn="ctr"/>
            <a:endParaRPr lang="fr-CA" sz="2400" b="1" dirty="0">
              <a:solidFill>
                <a:schemeClr val="bg2"/>
              </a:solidFill>
            </a:endParaRPr>
          </a:p>
          <a:p>
            <a:r>
              <a:rPr lang="fr-CA" sz="2200" b="1" dirty="0" smtClean="0"/>
              <a:t>Thomas &amp; </a:t>
            </a:r>
            <a:r>
              <a:rPr lang="fr-CA" sz="2200" b="1" dirty="0" err="1" smtClean="0"/>
              <a:t>Dianna</a:t>
            </a:r>
            <a:r>
              <a:rPr lang="fr-CA" sz="2200" b="1" dirty="0" smtClean="0"/>
              <a:t> Rennie		 Carole Brunet				Ron &amp; Diane </a:t>
            </a:r>
            <a:r>
              <a:rPr lang="fr-CA" sz="2200" b="1" dirty="0" err="1" smtClean="0"/>
              <a:t>Browne</a:t>
            </a:r>
            <a:endParaRPr lang="fr-CA" sz="2200" b="1" dirty="0" smtClean="0"/>
          </a:p>
          <a:p>
            <a:r>
              <a:rPr lang="fr-CA" sz="2200" b="1" dirty="0" smtClean="0"/>
              <a:t>Gilles Daigle						 Lionel Perreault				Viviane Gravel</a:t>
            </a:r>
            <a:endParaRPr lang="fr-CA" sz="2200" b="1" dirty="0"/>
          </a:p>
          <a:p>
            <a:r>
              <a:rPr lang="fr-CA" sz="2200" b="1" dirty="0" smtClean="0"/>
              <a:t>Lorraine &amp; Jacqueline Marcoux								Kathy Taylor</a:t>
            </a:r>
          </a:p>
          <a:p>
            <a:r>
              <a:rPr lang="fr-CA" sz="2200" b="1" dirty="0" smtClean="0"/>
              <a:t>Jeannette &amp; </a:t>
            </a:r>
            <a:r>
              <a:rPr lang="fr-CA" sz="2200" b="1" dirty="0" err="1" smtClean="0"/>
              <a:t>Carmelle</a:t>
            </a:r>
            <a:r>
              <a:rPr lang="fr-CA" sz="2200" b="1" dirty="0" smtClean="0"/>
              <a:t> Brûlé	 Claude et Francine Lévesque</a:t>
            </a:r>
          </a:p>
          <a:p>
            <a:r>
              <a:rPr lang="fr-CA" sz="2200" b="1" dirty="0" smtClean="0"/>
              <a:t>Ethel Léonard					 Benoit Lepage				Line &amp; Richard Mercier</a:t>
            </a:r>
          </a:p>
          <a:p>
            <a:r>
              <a:rPr lang="fr-CA" sz="2200" b="1" dirty="0" smtClean="0"/>
              <a:t>Paulin &amp; Roberte Hébert			 Marc &amp; Myriam Gagnon</a:t>
            </a:r>
          </a:p>
          <a:p>
            <a:r>
              <a:rPr lang="fr-CA" sz="2200" b="1" dirty="0" smtClean="0"/>
              <a:t>Marc &amp; Chantal Albert			 Joanne Bennett				Yolande Thomas</a:t>
            </a:r>
          </a:p>
          <a:p>
            <a:r>
              <a:rPr lang="fr-CA" sz="2200" b="1" dirty="0" smtClean="0"/>
              <a:t>Albert </a:t>
            </a:r>
            <a:r>
              <a:rPr lang="fr-CA" sz="2200" b="1" dirty="0" err="1" smtClean="0"/>
              <a:t>Flooring</a:t>
            </a:r>
            <a:r>
              <a:rPr lang="fr-CA" sz="2200" b="1" dirty="0" smtClean="0"/>
              <a:t> &amp; </a:t>
            </a:r>
            <a:r>
              <a:rPr lang="fr-CA" sz="2200" b="1" dirty="0" err="1" smtClean="0"/>
              <a:t>Remodeling</a:t>
            </a:r>
            <a:r>
              <a:rPr lang="fr-CA" sz="2200" b="1" dirty="0" smtClean="0"/>
              <a:t>	 </a:t>
            </a:r>
            <a:r>
              <a:rPr lang="fr-CA" sz="2200" b="1" dirty="0" err="1" smtClean="0"/>
              <a:t>Fern</a:t>
            </a:r>
            <a:r>
              <a:rPr lang="fr-CA" sz="2200" b="1" dirty="0" smtClean="0"/>
              <a:t> </a:t>
            </a:r>
            <a:r>
              <a:rPr lang="fr-CA" sz="2200" b="1" dirty="0" err="1" smtClean="0"/>
              <a:t>Gredger</a:t>
            </a:r>
            <a:r>
              <a:rPr lang="fr-CA" sz="2200" b="1" dirty="0" smtClean="0"/>
              <a:t>				Julie Lavoie</a:t>
            </a:r>
          </a:p>
          <a:p>
            <a:r>
              <a:rPr lang="fr-CA" sz="2200" b="1" dirty="0" smtClean="0"/>
              <a:t>Judith </a:t>
            </a:r>
            <a:r>
              <a:rPr lang="fr-CA" sz="2200" b="1" dirty="0"/>
              <a:t>Lévis						</a:t>
            </a:r>
            <a:r>
              <a:rPr lang="fr-CA" sz="2200" b="1" dirty="0" smtClean="0"/>
              <a:t> Marielle </a:t>
            </a:r>
            <a:r>
              <a:rPr lang="fr-CA" sz="2200" b="1" dirty="0"/>
              <a:t>Cousineau			Judith Lévis</a:t>
            </a:r>
          </a:p>
          <a:p>
            <a:r>
              <a:rPr lang="fr-CA" sz="2200" b="1" dirty="0"/>
              <a:t>Hélène Lamothe					</a:t>
            </a:r>
            <a:r>
              <a:rPr lang="fr-CA" sz="2200" b="1" dirty="0" smtClean="0"/>
              <a:t> Jean-Marc </a:t>
            </a:r>
            <a:r>
              <a:rPr lang="fr-CA" sz="2200" b="1" dirty="0"/>
              <a:t>Bérubé			</a:t>
            </a:r>
            <a:r>
              <a:rPr lang="fr-CA" sz="2200" b="1" dirty="0" err="1"/>
              <a:t>Dianne</a:t>
            </a:r>
            <a:r>
              <a:rPr lang="fr-CA" sz="2200" b="1" dirty="0"/>
              <a:t> </a:t>
            </a:r>
            <a:r>
              <a:rPr lang="fr-CA" sz="2200" b="1" dirty="0" err="1"/>
              <a:t>Riopel</a:t>
            </a:r>
            <a:endParaRPr lang="fr-CA" sz="2200" b="1" dirty="0"/>
          </a:p>
          <a:p>
            <a:r>
              <a:rPr lang="fr-CA" sz="2200" b="1" dirty="0"/>
              <a:t>Maurice &amp; Jacqueline </a:t>
            </a:r>
            <a:r>
              <a:rPr lang="fr-CA" sz="2200" b="1" dirty="0" err="1"/>
              <a:t>Guertin</a:t>
            </a:r>
            <a:r>
              <a:rPr lang="fr-CA" sz="2200" b="1" dirty="0"/>
              <a:t>	 Eleanor Cousineau	</a:t>
            </a:r>
          </a:p>
          <a:p>
            <a:r>
              <a:rPr lang="fr-CA" sz="2200" b="1" dirty="0" err="1"/>
              <a:t>Smooth</a:t>
            </a:r>
            <a:r>
              <a:rPr lang="fr-CA" sz="2200" b="1" dirty="0"/>
              <a:t> Rock </a:t>
            </a:r>
            <a:r>
              <a:rPr lang="fr-CA" sz="2200" b="1" dirty="0" err="1"/>
              <a:t>Falls</a:t>
            </a:r>
            <a:r>
              <a:rPr lang="fr-CA" sz="2200" b="1" dirty="0"/>
              <a:t> </a:t>
            </a:r>
            <a:r>
              <a:rPr lang="fr-CA" sz="2200" b="1" dirty="0" err="1"/>
              <a:t>Pharmacy</a:t>
            </a:r>
            <a:r>
              <a:rPr lang="fr-CA" sz="2200" b="1" dirty="0"/>
              <a:t>  	</a:t>
            </a:r>
            <a:r>
              <a:rPr lang="fr-CA" sz="2200" b="1" dirty="0" smtClean="0"/>
              <a:t> John </a:t>
            </a:r>
            <a:r>
              <a:rPr lang="fr-CA" sz="2200" b="1" dirty="0"/>
              <a:t>Mc </a:t>
            </a:r>
            <a:r>
              <a:rPr lang="fr-CA" sz="2200" b="1" dirty="0" err="1"/>
              <a:t>Neish</a:t>
            </a:r>
            <a:r>
              <a:rPr lang="fr-CA" sz="2200" b="1" dirty="0"/>
              <a:t> &amp; Francine </a:t>
            </a:r>
            <a:r>
              <a:rPr lang="fr-CA" sz="2200" b="1" dirty="0" err="1"/>
              <a:t>Lagace</a:t>
            </a:r>
            <a:endParaRPr lang="fr-CA" sz="2200" b="1" dirty="0"/>
          </a:p>
          <a:p>
            <a:r>
              <a:rPr lang="fr-CA" sz="2200" b="1" dirty="0" err="1"/>
              <a:t>Ubald</a:t>
            </a:r>
            <a:r>
              <a:rPr lang="fr-CA" sz="2200" b="1" dirty="0"/>
              <a:t> &amp; Emilienne Mercier		</a:t>
            </a:r>
            <a:r>
              <a:rPr lang="fr-CA" sz="2200" b="1" dirty="0" smtClean="0"/>
              <a:t> Philippe </a:t>
            </a:r>
            <a:r>
              <a:rPr lang="fr-CA" sz="2200" b="1" dirty="0"/>
              <a:t>et Agathe </a:t>
            </a:r>
            <a:r>
              <a:rPr lang="fr-CA" sz="2200" b="1" dirty="0" smtClean="0"/>
              <a:t>Fortin	Yvon St-Pierre</a:t>
            </a:r>
            <a:endParaRPr lang="fr-CA" sz="2200" b="1" dirty="0"/>
          </a:p>
          <a:p>
            <a:r>
              <a:rPr lang="fr-CA" sz="2200" b="1" dirty="0"/>
              <a:t>Maurice Fraser Service </a:t>
            </a:r>
            <a:r>
              <a:rPr lang="fr-CA" sz="2200" b="1" dirty="0" smtClean="0"/>
              <a:t>Centre  Brigitte Couture				Gilles </a:t>
            </a:r>
            <a:r>
              <a:rPr lang="fr-CA" sz="2200" b="1" dirty="0"/>
              <a:t>&amp;</a:t>
            </a:r>
            <a:r>
              <a:rPr lang="fr-CA" sz="2200" b="1" dirty="0" smtClean="0"/>
              <a:t> Suzanne Brunet</a:t>
            </a:r>
            <a:endParaRPr lang="fr-CA" sz="2200" b="1" dirty="0"/>
          </a:p>
          <a:p>
            <a:endParaRPr lang="fr-CA" sz="2200" b="1" dirty="0"/>
          </a:p>
          <a:p>
            <a:pPr algn="ctr"/>
            <a:endParaRPr lang="fr-CA" sz="2200" b="1" dirty="0"/>
          </a:p>
        </p:txBody>
      </p:sp>
    </p:spTree>
    <p:extLst>
      <p:ext uri="{BB962C8B-B14F-4D97-AF65-F5344CB8AC3E}">
        <p14:creationId xmlns:p14="http://schemas.microsoft.com/office/powerpoint/2010/main" val="2514073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341" y="259492"/>
            <a:ext cx="11096367" cy="5570756"/>
          </a:xfrm>
          <a:prstGeom prst="rect">
            <a:avLst/>
          </a:prstGeom>
          <a:noFill/>
        </p:spPr>
        <p:txBody>
          <a:bodyPr wrap="square" rtlCol="0">
            <a:spAutoFit/>
          </a:bodyPr>
          <a:lstStyle/>
          <a:p>
            <a:pPr algn="ctr"/>
            <a:r>
              <a:rPr lang="fr-CA" sz="2400" b="1" dirty="0" err="1">
                <a:solidFill>
                  <a:schemeClr val="bg1"/>
                </a:solidFill>
              </a:rPr>
              <a:t>We</a:t>
            </a:r>
            <a:r>
              <a:rPr lang="fr-CA" sz="2400" b="1" dirty="0">
                <a:solidFill>
                  <a:schemeClr val="bg1"/>
                </a:solidFill>
              </a:rPr>
              <a:t> </a:t>
            </a:r>
            <a:r>
              <a:rPr lang="fr-CA" sz="2400" b="1" dirty="0" err="1">
                <a:solidFill>
                  <a:schemeClr val="bg1"/>
                </a:solidFill>
              </a:rPr>
              <a:t>supported</a:t>
            </a:r>
            <a:r>
              <a:rPr lang="fr-CA" sz="2400" b="1" dirty="0">
                <a:solidFill>
                  <a:schemeClr val="bg1"/>
                </a:solidFill>
              </a:rPr>
              <a:t> the 2021 Christmas </a:t>
            </a:r>
            <a:r>
              <a:rPr lang="fr-CA" sz="2400" b="1" dirty="0" err="1">
                <a:solidFill>
                  <a:schemeClr val="bg1"/>
                </a:solidFill>
              </a:rPr>
              <a:t>Campaign</a:t>
            </a:r>
            <a:r>
              <a:rPr lang="fr-CA" sz="2400" b="1" dirty="0">
                <a:solidFill>
                  <a:schemeClr val="bg1"/>
                </a:solidFill>
              </a:rPr>
              <a:t> to </a:t>
            </a:r>
            <a:r>
              <a:rPr lang="fr-CA" sz="2400" b="1" dirty="0" err="1">
                <a:solidFill>
                  <a:schemeClr val="bg1"/>
                </a:solidFill>
              </a:rPr>
              <a:t>raise</a:t>
            </a:r>
            <a:r>
              <a:rPr lang="fr-CA" sz="2400" b="1" dirty="0">
                <a:solidFill>
                  <a:schemeClr val="bg1"/>
                </a:solidFill>
              </a:rPr>
              <a:t> </a:t>
            </a:r>
            <a:r>
              <a:rPr lang="fr-CA" sz="2400" b="1" dirty="0" err="1">
                <a:solidFill>
                  <a:schemeClr val="bg1"/>
                </a:solidFill>
              </a:rPr>
              <a:t>funds</a:t>
            </a:r>
            <a:r>
              <a:rPr lang="fr-CA" sz="2400" b="1" dirty="0">
                <a:solidFill>
                  <a:schemeClr val="bg1"/>
                </a:solidFill>
              </a:rPr>
              <a:t> to update </a:t>
            </a:r>
            <a:endParaRPr lang="fr-CA" sz="2400" b="1" dirty="0" smtClean="0">
              <a:solidFill>
                <a:schemeClr val="bg1"/>
              </a:solidFill>
            </a:endParaRPr>
          </a:p>
          <a:p>
            <a:pPr algn="ctr"/>
            <a:r>
              <a:rPr lang="fr-CA" sz="2400" b="1" dirty="0" smtClean="0">
                <a:solidFill>
                  <a:schemeClr val="bg1"/>
                </a:solidFill>
              </a:rPr>
              <a:t>the </a:t>
            </a:r>
            <a:r>
              <a:rPr lang="fr-CA" sz="2400" b="1" dirty="0">
                <a:solidFill>
                  <a:schemeClr val="bg1"/>
                </a:solidFill>
              </a:rPr>
              <a:t>X-ray </a:t>
            </a:r>
            <a:r>
              <a:rPr lang="fr-CA" sz="2400" b="1" dirty="0" err="1" smtClean="0">
                <a:solidFill>
                  <a:schemeClr val="bg1"/>
                </a:solidFill>
              </a:rPr>
              <a:t>department</a:t>
            </a:r>
            <a:endParaRPr lang="fr-CA" sz="2400" b="1" dirty="0" smtClean="0">
              <a:solidFill>
                <a:schemeClr val="bg1"/>
              </a:solidFill>
            </a:endParaRPr>
          </a:p>
          <a:p>
            <a:endParaRPr lang="fr-CA" sz="2200" b="1" dirty="0" smtClean="0">
              <a:solidFill>
                <a:schemeClr val="bg2"/>
              </a:solidFill>
            </a:endParaRPr>
          </a:p>
          <a:p>
            <a:r>
              <a:rPr lang="fr-CA" sz="2200" b="1" dirty="0" smtClean="0"/>
              <a:t>Gilles &amp; Audrey </a:t>
            </a:r>
            <a:r>
              <a:rPr lang="fr-CA" sz="2200" b="1" dirty="0" err="1" smtClean="0"/>
              <a:t>Loiselle</a:t>
            </a:r>
            <a:r>
              <a:rPr lang="fr-CA" sz="2200" b="1" dirty="0" smtClean="0"/>
              <a:t>			Ginette Chartrand			Lisette Boucher</a:t>
            </a:r>
          </a:p>
          <a:p>
            <a:r>
              <a:rPr lang="fr-CA" sz="2200" b="1" dirty="0" err="1" smtClean="0"/>
              <a:t>Waleston</a:t>
            </a:r>
            <a:r>
              <a:rPr lang="fr-CA" sz="2200" b="1" dirty="0" smtClean="0"/>
              <a:t> </a:t>
            </a:r>
            <a:r>
              <a:rPr lang="fr-CA" sz="2200" b="1" dirty="0" err="1" smtClean="0"/>
              <a:t>Labonté</a:t>
            </a:r>
            <a:r>
              <a:rPr lang="fr-CA" sz="2200" b="1" dirty="0" smtClean="0"/>
              <a:t>				André Mainville				Clara &amp; </a:t>
            </a:r>
            <a:r>
              <a:rPr lang="fr-CA" sz="2200" b="1" dirty="0" err="1" smtClean="0"/>
              <a:t>Emile</a:t>
            </a:r>
            <a:r>
              <a:rPr lang="fr-CA" sz="2200" b="1" dirty="0" smtClean="0"/>
              <a:t> Jacques</a:t>
            </a:r>
          </a:p>
          <a:p>
            <a:r>
              <a:rPr lang="fr-CA" sz="2200" b="1" dirty="0" err="1" smtClean="0"/>
              <a:t>Héléne</a:t>
            </a:r>
            <a:r>
              <a:rPr lang="fr-CA" sz="2200" b="1" dirty="0" smtClean="0"/>
              <a:t> (Gervais) Gillissie		Chevaliers de Colomb		Diane &amp; Robert Richer</a:t>
            </a:r>
          </a:p>
          <a:p>
            <a:r>
              <a:rPr lang="fr-CA" sz="2200" b="1" dirty="0" smtClean="0"/>
              <a:t>Josette &amp; Guy </a:t>
            </a:r>
            <a:r>
              <a:rPr lang="fr-CA" sz="2200" b="1" dirty="0" err="1" smtClean="0"/>
              <a:t>Rockburn</a:t>
            </a:r>
            <a:r>
              <a:rPr lang="fr-CA" sz="2200" b="1" dirty="0" smtClean="0"/>
              <a:t>		Pauline &amp; Carol </a:t>
            </a:r>
            <a:r>
              <a:rPr lang="fr-CA" sz="2200" b="1" dirty="0" err="1" smtClean="0"/>
              <a:t>Labonté</a:t>
            </a:r>
            <a:r>
              <a:rPr lang="fr-CA" sz="2200" b="1" dirty="0" smtClean="0"/>
              <a:t>	Cécile Gagnon</a:t>
            </a:r>
          </a:p>
          <a:p>
            <a:r>
              <a:rPr lang="fr-CA" sz="2200" b="1" dirty="0" smtClean="0"/>
              <a:t>Linda Cousineau					Gilbert Lacroix				Germain Petit</a:t>
            </a:r>
          </a:p>
          <a:p>
            <a:r>
              <a:rPr lang="fr-CA" sz="2200" b="1" dirty="0" smtClean="0"/>
              <a:t>Roland &amp; Denise Daoust		Louise Priebe-Gagnon		Manon </a:t>
            </a:r>
            <a:r>
              <a:rPr lang="fr-CA" sz="2200" b="1" dirty="0" err="1" smtClean="0"/>
              <a:t>Malenfant</a:t>
            </a:r>
            <a:endParaRPr lang="fr-CA" sz="2200" b="1" dirty="0" smtClean="0"/>
          </a:p>
          <a:p>
            <a:r>
              <a:rPr lang="fr-CA" sz="2200" b="1" dirty="0" smtClean="0"/>
              <a:t>Lina Arseneault					Darryl Demers				Jacqueline </a:t>
            </a:r>
            <a:r>
              <a:rPr lang="fr-CA" sz="2200" b="1" dirty="0" err="1" smtClean="0"/>
              <a:t>Dubord</a:t>
            </a:r>
            <a:endParaRPr lang="fr-CA" sz="2200" b="1" dirty="0" smtClean="0"/>
          </a:p>
          <a:p>
            <a:r>
              <a:rPr lang="fr-CA" sz="2200" b="1" dirty="0" smtClean="0"/>
              <a:t>Lise &amp; Lawrence Simpson		Nicole &amp; </a:t>
            </a:r>
            <a:r>
              <a:rPr lang="fr-CA" sz="2200" b="1" dirty="0" err="1" smtClean="0"/>
              <a:t>Agustin</a:t>
            </a:r>
            <a:r>
              <a:rPr lang="fr-CA" sz="2200" b="1" dirty="0" smtClean="0"/>
              <a:t> Landry	</a:t>
            </a:r>
            <a:r>
              <a:rPr lang="fr-CA" sz="2200" b="1" dirty="0" err="1" smtClean="0"/>
              <a:t>Léona</a:t>
            </a:r>
            <a:r>
              <a:rPr lang="fr-CA" sz="2200" b="1" dirty="0" smtClean="0"/>
              <a:t> </a:t>
            </a:r>
            <a:r>
              <a:rPr lang="fr-CA" sz="2200" b="1" dirty="0" err="1" smtClean="0"/>
              <a:t>Mattuissi</a:t>
            </a:r>
            <a:endParaRPr lang="fr-CA" sz="2200" b="1" dirty="0" smtClean="0"/>
          </a:p>
          <a:p>
            <a:r>
              <a:rPr lang="fr-CA" sz="2200" b="1" dirty="0" smtClean="0"/>
              <a:t>Suzanne &amp; Guy Boivin</a:t>
            </a:r>
          </a:p>
          <a:p>
            <a:pPr algn="ctr"/>
            <a:endParaRPr lang="fr-CA" sz="2200" b="1" dirty="0">
              <a:solidFill>
                <a:schemeClr val="bg2"/>
              </a:solidFill>
            </a:endParaRPr>
          </a:p>
          <a:p>
            <a:pPr algn="ctr"/>
            <a:endParaRPr lang="fr-CA" sz="2200" b="1" dirty="0" smtClean="0">
              <a:solidFill>
                <a:schemeClr val="bg2"/>
              </a:solidFill>
            </a:endParaRPr>
          </a:p>
          <a:p>
            <a:pPr algn="ctr"/>
            <a:endParaRPr lang="fr-CA" sz="2200" b="1" dirty="0">
              <a:solidFill>
                <a:schemeClr val="bg2"/>
              </a:solidFill>
            </a:endParaRPr>
          </a:p>
          <a:p>
            <a:pPr algn="ctr"/>
            <a:endParaRPr lang="fr-CA" sz="2200" b="1" dirty="0">
              <a:solidFill>
                <a:schemeClr val="bg2"/>
              </a:solidFill>
            </a:endParaRPr>
          </a:p>
        </p:txBody>
      </p:sp>
    </p:spTree>
    <p:extLst>
      <p:ext uri="{BB962C8B-B14F-4D97-AF65-F5344CB8AC3E}">
        <p14:creationId xmlns:p14="http://schemas.microsoft.com/office/powerpoint/2010/main" val="1393603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412" y="284206"/>
            <a:ext cx="11355858" cy="8910131"/>
          </a:xfrm>
          <a:prstGeom prst="rect">
            <a:avLst/>
          </a:prstGeom>
          <a:noFill/>
        </p:spPr>
        <p:txBody>
          <a:bodyPr wrap="square" rtlCol="0">
            <a:spAutoFit/>
          </a:bodyPr>
          <a:lstStyle/>
          <a:p>
            <a:pPr algn="ctr"/>
            <a:endParaRPr lang="fr-CA" sz="2100" b="1" dirty="0" smtClean="0">
              <a:solidFill>
                <a:schemeClr val="bg1"/>
              </a:solidFill>
            </a:endParaRPr>
          </a:p>
          <a:p>
            <a:pPr algn="ctr"/>
            <a:r>
              <a:rPr lang="fr-CA" sz="2400" b="1" dirty="0" err="1" smtClean="0">
                <a:solidFill>
                  <a:schemeClr val="bg1"/>
                </a:solidFill>
              </a:rPr>
              <a:t>We</a:t>
            </a:r>
            <a:r>
              <a:rPr lang="fr-CA" sz="2400" b="1" dirty="0" smtClean="0">
                <a:solidFill>
                  <a:schemeClr val="bg1"/>
                </a:solidFill>
              </a:rPr>
              <a:t> </a:t>
            </a:r>
            <a:r>
              <a:rPr lang="fr-CA" sz="2400" b="1" dirty="0" err="1" smtClean="0">
                <a:solidFill>
                  <a:schemeClr val="bg1"/>
                </a:solidFill>
              </a:rPr>
              <a:t>supported</a:t>
            </a:r>
            <a:r>
              <a:rPr lang="fr-CA" sz="2400" b="1" dirty="0" smtClean="0">
                <a:solidFill>
                  <a:schemeClr val="bg1"/>
                </a:solidFill>
              </a:rPr>
              <a:t> the 2022 Christmas </a:t>
            </a:r>
            <a:r>
              <a:rPr lang="fr-CA" sz="2400" b="1" dirty="0" err="1" smtClean="0">
                <a:solidFill>
                  <a:schemeClr val="bg1"/>
                </a:solidFill>
              </a:rPr>
              <a:t>campaign</a:t>
            </a:r>
            <a:r>
              <a:rPr lang="fr-CA" sz="2400" b="1" dirty="0" smtClean="0">
                <a:solidFill>
                  <a:schemeClr val="bg1"/>
                </a:solidFill>
              </a:rPr>
              <a:t> to </a:t>
            </a:r>
            <a:r>
              <a:rPr lang="fr-CA" sz="2400" b="1" dirty="0" err="1" smtClean="0">
                <a:solidFill>
                  <a:schemeClr val="bg1"/>
                </a:solidFill>
              </a:rPr>
              <a:t>raise</a:t>
            </a:r>
            <a:r>
              <a:rPr lang="fr-CA" sz="2400" b="1" dirty="0" smtClean="0">
                <a:solidFill>
                  <a:schemeClr val="bg1"/>
                </a:solidFill>
              </a:rPr>
              <a:t> </a:t>
            </a:r>
            <a:r>
              <a:rPr lang="fr-CA" sz="2400" b="1" dirty="0" err="1" smtClean="0">
                <a:solidFill>
                  <a:schemeClr val="bg1"/>
                </a:solidFill>
              </a:rPr>
              <a:t>funds</a:t>
            </a:r>
            <a:r>
              <a:rPr lang="fr-CA" sz="2400" b="1" dirty="0" smtClean="0">
                <a:solidFill>
                  <a:schemeClr val="bg1"/>
                </a:solidFill>
              </a:rPr>
              <a:t> to </a:t>
            </a:r>
            <a:r>
              <a:rPr lang="fr-CA" sz="2400" b="1" dirty="0" err="1" smtClean="0">
                <a:solidFill>
                  <a:schemeClr val="bg1"/>
                </a:solidFill>
              </a:rPr>
              <a:t>buy</a:t>
            </a:r>
            <a:r>
              <a:rPr lang="fr-CA" sz="2400" b="1" dirty="0" smtClean="0">
                <a:solidFill>
                  <a:schemeClr val="bg1"/>
                </a:solidFill>
              </a:rPr>
              <a:t> new </a:t>
            </a:r>
            <a:r>
              <a:rPr lang="fr-CA" sz="2400" b="1" dirty="0" err="1" smtClean="0">
                <a:solidFill>
                  <a:schemeClr val="bg1"/>
                </a:solidFill>
              </a:rPr>
              <a:t>beds</a:t>
            </a:r>
            <a:r>
              <a:rPr lang="fr-CA" sz="2400" b="1" dirty="0" smtClean="0">
                <a:solidFill>
                  <a:schemeClr val="bg1"/>
                </a:solidFill>
              </a:rPr>
              <a:t> for the </a:t>
            </a:r>
            <a:r>
              <a:rPr lang="fr-CA" sz="2400" b="1" dirty="0" err="1" smtClean="0">
                <a:solidFill>
                  <a:schemeClr val="bg1"/>
                </a:solidFill>
              </a:rPr>
              <a:t>LongTerm</a:t>
            </a:r>
            <a:r>
              <a:rPr lang="fr-CA" sz="2400" b="1" dirty="0" smtClean="0">
                <a:solidFill>
                  <a:schemeClr val="bg1"/>
                </a:solidFill>
              </a:rPr>
              <a:t> Care Unit</a:t>
            </a:r>
          </a:p>
          <a:p>
            <a:pPr algn="ctr"/>
            <a:endParaRPr lang="fr-CA" sz="2100" b="1" dirty="0">
              <a:solidFill>
                <a:schemeClr val="bg1"/>
              </a:solidFill>
            </a:endParaRPr>
          </a:p>
          <a:p>
            <a:r>
              <a:rPr lang="fr-CA" sz="2200" b="1" dirty="0" err="1" smtClean="0"/>
              <a:t>LéoPaul</a:t>
            </a:r>
            <a:r>
              <a:rPr lang="fr-CA" sz="2200" b="1" dirty="0" smtClean="0"/>
              <a:t> Gravel			Nicole &amp; Augustin Landry			Alain Couture</a:t>
            </a:r>
          </a:p>
          <a:p>
            <a:r>
              <a:rPr lang="fr-CA" sz="2200" b="1" dirty="0" smtClean="0"/>
              <a:t>Line Thériault				Denise &amp; Jean-Pierre </a:t>
            </a:r>
            <a:r>
              <a:rPr lang="fr-CA" sz="2200" b="1" dirty="0" err="1" smtClean="0"/>
              <a:t>Frénette</a:t>
            </a:r>
            <a:r>
              <a:rPr lang="fr-CA" sz="2200" b="1" dirty="0" smtClean="0"/>
              <a:t>		</a:t>
            </a:r>
            <a:r>
              <a:rPr lang="fr-CA" sz="2200" b="1" dirty="0" err="1" smtClean="0"/>
              <a:t>Kyran</a:t>
            </a:r>
            <a:r>
              <a:rPr lang="fr-CA" sz="2200" b="1" dirty="0" smtClean="0"/>
              <a:t> </a:t>
            </a:r>
            <a:r>
              <a:rPr lang="fr-CA" sz="2200" b="1" dirty="0" err="1" smtClean="0"/>
              <a:t>Biglow</a:t>
            </a:r>
            <a:endParaRPr lang="fr-CA" sz="2200" b="1" dirty="0" smtClean="0"/>
          </a:p>
          <a:p>
            <a:r>
              <a:rPr lang="fr-CA" sz="2200" b="1" dirty="0" err="1" smtClean="0"/>
              <a:t>Waleston</a:t>
            </a:r>
            <a:r>
              <a:rPr lang="fr-CA" sz="2200" b="1" dirty="0" smtClean="0"/>
              <a:t> </a:t>
            </a:r>
            <a:r>
              <a:rPr lang="fr-CA" sz="2200" b="1" dirty="0" err="1" smtClean="0"/>
              <a:t>Labonté</a:t>
            </a:r>
            <a:r>
              <a:rPr lang="fr-CA" sz="2200" b="1" dirty="0" smtClean="0"/>
              <a:t>		Normand &amp; Diane </a:t>
            </a:r>
            <a:r>
              <a:rPr lang="fr-CA" sz="2200" b="1" dirty="0" err="1" smtClean="0"/>
              <a:t>Labonté</a:t>
            </a:r>
            <a:r>
              <a:rPr lang="fr-CA" sz="2200" b="1" dirty="0" smtClean="0"/>
              <a:t>			Manon </a:t>
            </a:r>
            <a:r>
              <a:rPr lang="fr-CA" sz="2200" b="1" dirty="0" err="1" smtClean="0"/>
              <a:t>Malefant</a:t>
            </a:r>
            <a:endParaRPr lang="fr-CA" sz="2200" b="1" dirty="0" smtClean="0"/>
          </a:p>
          <a:p>
            <a:r>
              <a:rPr lang="fr-CA" sz="2200" b="1" dirty="0"/>
              <a:t>Ronald </a:t>
            </a:r>
            <a:r>
              <a:rPr lang="fr-CA" sz="2200" b="1" dirty="0" smtClean="0"/>
              <a:t>Lamothe			Susan </a:t>
            </a:r>
            <a:r>
              <a:rPr lang="fr-CA" sz="2200" b="1" dirty="0"/>
              <a:t>&amp; Claude </a:t>
            </a:r>
            <a:r>
              <a:rPr lang="fr-CA" sz="2200" b="1" dirty="0" err="1"/>
              <a:t>Therrien</a:t>
            </a:r>
            <a:r>
              <a:rPr lang="fr-CA" sz="2200" b="1" dirty="0"/>
              <a:t> </a:t>
            </a:r>
            <a:r>
              <a:rPr lang="fr-CA" sz="2200" b="1" dirty="0" smtClean="0"/>
              <a:t>			Betsy &amp; Robert </a:t>
            </a:r>
            <a:r>
              <a:rPr lang="fr-CA" sz="2200" b="1" dirty="0" err="1" smtClean="0"/>
              <a:t>Connor</a:t>
            </a:r>
            <a:r>
              <a:rPr lang="fr-CA" sz="2200" b="1" dirty="0"/>
              <a:t> </a:t>
            </a:r>
            <a:r>
              <a:rPr lang="fr-CA" sz="2200" b="1" dirty="0" smtClean="0"/>
              <a:t>Janis &amp; Roger </a:t>
            </a:r>
            <a:r>
              <a:rPr lang="fr-CA" sz="2200" b="1" dirty="0" err="1" smtClean="0"/>
              <a:t>Plourde</a:t>
            </a:r>
            <a:r>
              <a:rPr lang="fr-CA" sz="2200" b="1" dirty="0" smtClean="0"/>
              <a:t>	Myriam &amp; Marc Gagnon			Micheline Hudson</a:t>
            </a:r>
          </a:p>
          <a:p>
            <a:r>
              <a:rPr lang="fr-CA" sz="2200" b="1" dirty="0"/>
              <a:t>Louise </a:t>
            </a:r>
            <a:r>
              <a:rPr lang="fr-CA" sz="2200" b="1" dirty="0" smtClean="0"/>
              <a:t>Blais				Rose Anna &amp; Gérald Petit			Conrad </a:t>
            </a:r>
            <a:r>
              <a:rPr lang="fr-CA" sz="2200" b="1" dirty="0" err="1"/>
              <a:t>Labonté</a:t>
            </a:r>
            <a:endParaRPr lang="fr-CA" sz="2200" b="1" dirty="0" smtClean="0"/>
          </a:p>
          <a:p>
            <a:r>
              <a:rPr lang="fr-CA" sz="2200" b="1" dirty="0" smtClean="0"/>
              <a:t>Lina &amp; André Mercier	Ethel Léonard						Germain Petit</a:t>
            </a:r>
          </a:p>
          <a:p>
            <a:r>
              <a:rPr lang="fr-CA" sz="2200" b="1" dirty="0" smtClean="0"/>
              <a:t>Faye &amp; Paul </a:t>
            </a:r>
            <a:r>
              <a:rPr lang="fr-CA" sz="2200" b="1" dirty="0" err="1" smtClean="0"/>
              <a:t>Desbiens</a:t>
            </a:r>
            <a:r>
              <a:rPr lang="fr-CA" sz="2200" b="1" dirty="0" smtClean="0"/>
              <a:t>	Marie &amp; Ernest Demers				Robert Mainville</a:t>
            </a:r>
          </a:p>
          <a:p>
            <a:r>
              <a:rPr lang="fr-CA" sz="2200" b="1" dirty="0" smtClean="0"/>
              <a:t>Ann &amp; Gilbert Lacroix	Patricia &amp; Michel </a:t>
            </a:r>
            <a:r>
              <a:rPr lang="fr-CA" sz="2200" b="1" dirty="0" err="1" smtClean="0"/>
              <a:t>Dubord</a:t>
            </a:r>
            <a:r>
              <a:rPr lang="fr-CA" sz="2200" b="1" dirty="0" smtClean="0"/>
              <a:t>			Yvon St-Pierre</a:t>
            </a:r>
          </a:p>
          <a:p>
            <a:r>
              <a:rPr lang="fr-CA" sz="2200" b="1" dirty="0" smtClean="0"/>
              <a:t>Irène Gravel				Pauline &amp; Carol </a:t>
            </a:r>
            <a:r>
              <a:rPr lang="fr-CA" sz="2200" b="1" dirty="0" err="1" smtClean="0"/>
              <a:t>Labonté</a:t>
            </a:r>
            <a:r>
              <a:rPr lang="fr-CA" sz="2200" b="1" dirty="0" smtClean="0"/>
              <a:t>			Dave </a:t>
            </a:r>
            <a:r>
              <a:rPr lang="fr-CA" sz="2200" b="1" dirty="0" err="1" smtClean="0"/>
              <a:t>Marlow</a:t>
            </a:r>
            <a:endParaRPr lang="fr-CA" sz="2200" b="1" dirty="0" smtClean="0"/>
          </a:p>
          <a:p>
            <a:r>
              <a:rPr lang="fr-CA" sz="2200" b="1" dirty="0" smtClean="0"/>
              <a:t>Paul </a:t>
            </a:r>
            <a:r>
              <a:rPr lang="fr-CA" sz="2200" b="1" dirty="0" err="1" smtClean="0"/>
              <a:t>Guénette</a:t>
            </a:r>
            <a:r>
              <a:rPr lang="fr-CA" sz="2200" b="1" dirty="0" smtClean="0"/>
              <a:t>			Jeannine Bédard					Diane Bernier</a:t>
            </a:r>
          </a:p>
          <a:p>
            <a:r>
              <a:rPr lang="fr-CA" sz="2200" b="1" dirty="0" smtClean="0"/>
              <a:t>Denis </a:t>
            </a:r>
            <a:r>
              <a:rPr lang="fr-CA" sz="2200" b="1" dirty="0" err="1" smtClean="0"/>
              <a:t>Sergerie</a:t>
            </a:r>
            <a:r>
              <a:rPr lang="fr-CA" sz="2200" b="1" dirty="0" smtClean="0"/>
              <a:t>			Lynne &amp; Gilbert Pelletier				Mimi &amp; </a:t>
            </a:r>
            <a:r>
              <a:rPr lang="fr-CA" sz="2200" b="1" dirty="0" err="1" smtClean="0"/>
              <a:t>Ubald</a:t>
            </a:r>
            <a:r>
              <a:rPr lang="fr-CA" sz="2200" b="1" dirty="0" smtClean="0"/>
              <a:t> Mercier</a:t>
            </a:r>
          </a:p>
          <a:p>
            <a:r>
              <a:rPr lang="fr-CA" sz="2200" b="1" dirty="0" smtClean="0"/>
              <a:t>Jean-Marc Huet			Jacqueline &amp; Maurice </a:t>
            </a:r>
            <a:r>
              <a:rPr lang="fr-CA" sz="2200" b="1" dirty="0" err="1" smtClean="0"/>
              <a:t>Guertin</a:t>
            </a:r>
            <a:r>
              <a:rPr lang="fr-CA" sz="2200" b="1" dirty="0" smtClean="0"/>
              <a:t>		Jacqueline Marcoux</a:t>
            </a:r>
          </a:p>
          <a:p>
            <a:r>
              <a:rPr lang="fr-CA" sz="2200" b="1" dirty="0" smtClean="0"/>
              <a:t>						</a:t>
            </a:r>
          </a:p>
          <a:p>
            <a:endParaRPr lang="fr-CA" sz="2200" b="1" dirty="0"/>
          </a:p>
          <a:p>
            <a:r>
              <a:rPr lang="fr-CA" sz="2200" b="1" dirty="0" smtClean="0"/>
              <a:t>							</a:t>
            </a:r>
          </a:p>
          <a:p>
            <a:endParaRPr lang="fr-CA" sz="2200" b="1" dirty="0">
              <a:solidFill>
                <a:schemeClr val="bg2"/>
              </a:solidFill>
            </a:endParaRPr>
          </a:p>
          <a:p>
            <a:endParaRPr lang="fr-CA" sz="2100" b="1" dirty="0" smtClean="0">
              <a:solidFill>
                <a:schemeClr val="bg2"/>
              </a:solidFill>
            </a:endParaRPr>
          </a:p>
          <a:p>
            <a:pPr algn="ctr"/>
            <a:endParaRPr lang="fr-CA" sz="2200" b="1" dirty="0">
              <a:solidFill>
                <a:schemeClr val="bg2"/>
              </a:solidFill>
            </a:endParaRPr>
          </a:p>
          <a:p>
            <a:pPr algn="ctr"/>
            <a:endParaRPr lang="fr-CA" sz="2200" b="1" dirty="0" smtClean="0">
              <a:solidFill>
                <a:schemeClr val="bg2"/>
              </a:solidFill>
            </a:endParaRPr>
          </a:p>
          <a:p>
            <a:pPr algn="ctr"/>
            <a:endParaRPr lang="fr-CA" sz="2200" b="1" dirty="0">
              <a:solidFill>
                <a:schemeClr val="bg2"/>
              </a:solidFill>
            </a:endParaRPr>
          </a:p>
          <a:p>
            <a:pPr algn="ctr"/>
            <a:endParaRPr lang="fr-CA" sz="2200" b="1" dirty="0">
              <a:solidFill>
                <a:schemeClr val="bg2"/>
              </a:solidFill>
            </a:endParaRPr>
          </a:p>
        </p:txBody>
      </p:sp>
    </p:spTree>
    <p:extLst>
      <p:ext uri="{BB962C8B-B14F-4D97-AF65-F5344CB8AC3E}">
        <p14:creationId xmlns:p14="http://schemas.microsoft.com/office/powerpoint/2010/main" val="1269735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411" y="284206"/>
            <a:ext cx="11368215" cy="9987349"/>
          </a:xfrm>
          <a:prstGeom prst="rect">
            <a:avLst/>
          </a:prstGeom>
          <a:noFill/>
        </p:spPr>
        <p:txBody>
          <a:bodyPr wrap="square" rtlCol="0">
            <a:spAutoFit/>
          </a:bodyPr>
          <a:lstStyle/>
          <a:p>
            <a:pPr algn="ctr"/>
            <a:r>
              <a:rPr lang="fr-CA" sz="2400" b="1" dirty="0" err="1" smtClean="0">
                <a:solidFill>
                  <a:schemeClr val="bg1"/>
                </a:solidFill>
              </a:rPr>
              <a:t>We</a:t>
            </a:r>
            <a:r>
              <a:rPr lang="fr-CA" sz="2400" b="1" dirty="0" smtClean="0">
                <a:solidFill>
                  <a:schemeClr val="bg1"/>
                </a:solidFill>
              </a:rPr>
              <a:t> </a:t>
            </a:r>
            <a:r>
              <a:rPr lang="fr-CA" sz="2400" b="1" dirty="0" err="1">
                <a:solidFill>
                  <a:schemeClr val="bg1"/>
                </a:solidFill>
              </a:rPr>
              <a:t>supported</a:t>
            </a:r>
            <a:r>
              <a:rPr lang="fr-CA" sz="2400" b="1" dirty="0">
                <a:solidFill>
                  <a:schemeClr val="bg1"/>
                </a:solidFill>
              </a:rPr>
              <a:t> the 2022 Christmas </a:t>
            </a:r>
            <a:r>
              <a:rPr lang="fr-CA" sz="2400" b="1" dirty="0" err="1">
                <a:solidFill>
                  <a:schemeClr val="bg1"/>
                </a:solidFill>
              </a:rPr>
              <a:t>campaign</a:t>
            </a:r>
            <a:r>
              <a:rPr lang="fr-CA" sz="2400" b="1" dirty="0">
                <a:solidFill>
                  <a:schemeClr val="bg1"/>
                </a:solidFill>
              </a:rPr>
              <a:t> to </a:t>
            </a:r>
            <a:r>
              <a:rPr lang="fr-CA" sz="2400" b="1" dirty="0" err="1">
                <a:solidFill>
                  <a:schemeClr val="bg1"/>
                </a:solidFill>
              </a:rPr>
              <a:t>raise</a:t>
            </a:r>
            <a:r>
              <a:rPr lang="fr-CA" sz="2400" b="1" dirty="0">
                <a:solidFill>
                  <a:schemeClr val="bg1"/>
                </a:solidFill>
              </a:rPr>
              <a:t> </a:t>
            </a:r>
            <a:r>
              <a:rPr lang="fr-CA" sz="2400" b="1" dirty="0" err="1">
                <a:solidFill>
                  <a:schemeClr val="bg1"/>
                </a:solidFill>
              </a:rPr>
              <a:t>funds</a:t>
            </a:r>
            <a:r>
              <a:rPr lang="fr-CA" sz="2400" b="1" dirty="0">
                <a:solidFill>
                  <a:schemeClr val="bg1"/>
                </a:solidFill>
              </a:rPr>
              <a:t> to </a:t>
            </a:r>
            <a:r>
              <a:rPr lang="fr-CA" sz="2400" b="1" dirty="0" err="1" smtClean="0">
                <a:solidFill>
                  <a:schemeClr val="bg1"/>
                </a:solidFill>
              </a:rPr>
              <a:t>buy</a:t>
            </a:r>
            <a:r>
              <a:rPr lang="fr-CA" sz="2400" b="1" dirty="0" smtClean="0">
                <a:solidFill>
                  <a:schemeClr val="bg1"/>
                </a:solidFill>
              </a:rPr>
              <a:t> new </a:t>
            </a:r>
            <a:r>
              <a:rPr lang="fr-CA" sz="2400" b="1" dirty="0" err="1">
                <a:solidFill>
                  <a:schemeClr val="bg1"/>
                </a:solidFill>
              </a:rPr>
              <a:t>beds</a:t>
            </a:r>
            <a:r>
              <a:rPr lang="fr-CA" sz="2400" b="1" dirty="0">
                <a:solidFill>
                  <a:schemeClr val="bg1"/>
                </a:solidFill>
              </a:rPr>
              <a:t> for the </a:t>
            </a:r>
            <a:r>
              <a:rPr lang="fr-CA" sz="2400" b="1" dirty="0" err="1">
                <a:solidFill>
                  <a:schemeClr val="bg1"/>
                </a:solidFill>
              </a:rPr>
              <a:t>LongTerm</a:t>
            </a:r>
            <a:r>
              <a:rPr lang="fr-CA" sz="2400" b="1" dirty="0">
                <a:solidFill>
                  <a:schemeClr val="bg1"/>
                </a:solidFill>
              </a:rPr>
              <a:t> Care </a:t>
            </a:r>
            <a:r>
              <a:rPr lang="fr-CA" sz="2400" b="1" dirty="0" smtClean="0">
                <a:solidFill>
                  <a:schemeClr val="bg1"/>
                </a:solidFill>
              </a:rPr>
              <a:t>Unit</a:t>
            </a:r>
          </a:p>
          <a:p>
            <a:pPr algn="ctr"/>
            <a:endParaRPr lang="fr-CA" sz="2400" b="1" dirty="0">
              <a:solidFill>
                <a:schemeClr val="bg1"/>
              </a:solidFill>
            </a:endParaRPr>
          </a:p>
          <a:p>
            <a:r>
              <a:rPr lang="fr-CA" sz="2200" b="1" dirty="0"/>
              <a:t>Filles d’Isabelle, Cercle </a:t>
            </a:r>
            <a:r>
              <a:rPr lang="fr-CA" sz="2200" b="1" dirty="0" smtClean="0"/>
              <a:t>Ste </a:t>
            </a:r>
            <a:r>
              <a:rPr lang="fr-CA" sz="2200" b="1" dirty="0"/>
              <a:t>Thérèse </a:t>
            </a:r>
            <a:r>
              <a:rPr lang="fr-CA" sz="2200" b="1" dirty="0" smtClean="0"/>
              <a:t>de l’enfant </a:t>
            </a:r>
            <a:r>
              <a:rPr lang="fr-CA" sz="2200" b="1" dirty="0"/>
              <a:t>de Jésus	Rolande Dubé	</a:t>
            </a:r>
          </a:p>
          <a:p>
            <a:r>
              <a:rPr lang="fr-CA" sz="2200" b="1" dirty="0"/>
              <a:t>Thérèse </a:t>
            </a:r>
            <a:r>
              <a:rPr lang="fr-CA" sz="2200" b="1" dirty="0" err="1"/>
              <a:t>Caouette</a:t>
            </a:r>
            <a:r>
              <a:rPr lang="fr-CA" sz="2200" b="1" dirty="0"/>
              <a:t> 		Suzanne &amp; Gilles Brunet	 			Jean-Yves </a:t>
            </a:r>
            <a:r>
              <a:rPr lang="fr-CA" sz="2200" b="1" dirty="0" smtClean="0"/>
              <a:t>Marquis</a:t>
            </a:r>
            <a:endParaRPr lang="fr-CA" sz="2400" b="1" dirty="0">
              <a:solidFill>
                <a:schemeClr val="bg1"/>
              </a:solidFill>
            </a:endParaRPr>
          </a:p>
          <a:p>
            <a:r>
              <a:rPr lang="fr-CA" sz="2200" b="1" dirty="0"/>
              <a:t>I</a:t>
            </a:r>
            <a:r>
              <a:rPr lang="fr-CA" sz="2200" b="1" dirty="0" smtClean="0"/>
              <a:t>an </a:t>
            </a:r>
            <a:r>
              <a:rPr lang="fr-CA" sz="2200" b="1" dirty="0" err="1" smtClean="0"/>
              <a:t>Colaiezzi</a:t>
            </a:r>
            <a:r>
              <a:rPr lang="fr-CA" sz="2200" b="1" dirty="0" smtClean="0"/>
              <a:t>				Denise St-Pierre						Sheila &amp; James Boucher</a:t>
            </a:r>
          </a:p>
          <a:p>
            <a:r>
              <a:rPr lang="fr-CA" sz="2200" b="1" dirty="0" smtClean="0"/>
              <a:t>Yolande Thomas			Jean-Louis Lévesque				Bruno </a:t>
            </a:r>
            <a:r>
              <a:rPr lang="fr-CA" sz="2200" b="1" dirty="0" err="1" smtClean="0"/>
              <a:t>Goyette</a:t>
            </a:r>
            <a:endParaRPr lang="fr-CA" sz="2200" b="1" dirty="0" smtClean="0"/>
          </a:p>
          <a:p>
            <a:r>
              <a:rPr lang="fr-CA" sz="2200" b="1" dirty="0" smtClean="0"/>
              <a:t>Kathy Taylor				Francine &amp; Claude Lévesque		Suzanne Ethier</a:t>
            </a:r>
          </a:p>
          <a:p>
            <a:r>
              <a:rPr lang="fr-CA" sz="2200" b="1" dirty="0" smtClean="0"/>
              <a:t>Clément </a:t>
            </a:r>
            <a:r>
              <a:rPr lang="fr-CA" sz="2200" b="1" dirty="0" err="1" smtClean="0"/>
              <a:t>Racette</a:t>
            </a:r>
            <a:r>
              <a:rPr lang="fr-CA" sz="2200" b="1" dirty="0" smtClean="0"/>
              <a:t>		Robert </a:t>
            </a:r>
            <a:r>
              <a:rPr lang="fr-CA" sz="2200" b="1" dirty="0" err="1" smtClean="0"/>
              <a:t>Béchard</a:t>
            </a:r>
            <a:r>
              <a:rPr lang="fr-CA" sz="2200" b="1" dirty="0" smtClean="0"/>
              <a:t>						Denis Lasalle</a:t>
            </a:r>
          </a:p>
          <a:p>
            <a:r>
              <a:rPr lang="fr-CA" sz="2200" b="1" dirty="0" smtClean="0"/>
              <a:t>Hélène Gillissie			Denise Jolie							Brigitte Couture</a:t>
            </a:r>
          </a:p>
          <a:p>
            <a:r>
              <a:rPr lang="fr-CA" sz="2200" b="1" dirty="0" smtClean="0"/>
              <a:t>Marielle Cousineau		Angela &amp; Christine Williams		Nicole Boivin</a:t>
            </a:r>
          </a:p>
          <a:p>
            <a:r>
              <a:rPr lang="fr-CA" sz="2200" b="1" dirty="0" smtClean="0"/>
              <a:t>Diane Papineau			Linda Cousineau &amp; Roger Marinier</a:t>
            </a:r>
          </a:p>
          <a:p>
            <a:r>
              <a:rPr lang="fr-CA" sz="2200" b="1" dirty="0" err="1" smtClean="0"/>
              <a:t>Edouard</a:t>
            </a:r>
            <a:r>
              <a:rPr lang="fr-CA" sz="2200" b="1" dirty="0" smtClean="0"/>
              <a:t> Gravel			Thomas &amp; </a:t>
            </a:r>
            <a:r>
              <a:rPr lang="fr-CA" sz="2200" b="1" dirty="0" err="1" smtClean="0"/>
              <a:t>Dianna</a:t>
            </a:r>
            <a:r>
              <a:rPr lang="fr-CA" sz="2200" b="1" dirty="0" smtClean="0"/>
              <a:t> Rennie			Eleanor Cousineau</a:t>
            </a:r>
          </a:p>
          <a:p>
            <a:r>
              <a:rPr lang="fr-CA" sz="2200" b="1" dirty="0" smtClean="0"/>
              <a:t>Maurice Fraser Service Centre									Ginette Chartrand</a:t>
            </a:r>
          </a:p>
          <a:p>
            <a:r>
              <a:rPr lang="fr-CA" sz="2200" b="1" dirty="0" smtClean="0"/>
              <a:t>Thérèse Bergeron		Lise &amp; Larry Simpson					Arlette &amp; Jules Lepage</a:t>
            </a:r>
          </a:p>
          <a:p>
            <a:r>
              <a:rPr lang="fr-CA" sz="2200" b="1" dirty="0" smtClean="0"/>
              <a:t>Theresa Phillips			Richard Graine &amp; Lina </a:t>
            </a:r>
            <a:r>
              <a:rPr lang="fr-CA" sz="2200" b="1" dirty="0" err="1" smtClean="0"/>
              <a:t>Béchard</a:t>
            </a:r>
            <a:r>
              <a:rPr lang="fr-CA" sz="2200" b="1" dirty="0" smtClean="0"/>
              <a:t>	Raymond </a:t>
            </a:r>
            <a:r>
              <a:rPr lang="fr-CA" sz="2200" b="1" dirty="0" err="1" smtClean="0"/>
              <a:t>Labonté</a:t>
            </a:r>
            <a:endParaRPr lang="fr-CA" sz="2200" b="1" dirty="0" smtClean="0"/>
          </a:p>
          <a:p>
            <a:r>
              <a:rPr lang="fr-CA" sz="2200" b="1" dirty="0" smtClean="0"/>
              <a:t>Albert </a:t>
            </a:r>
            <a:r>
              <a:rPr lang="fr-CA" sz="2200" b="1" dirty="0" err="1" smtClean="0"/>
              <a:t>Flooring</a:t>
            </a:r>
            <a:r>
              <a:rPr lang="fr-CA" sz="2200" b="1" dirty="0" smtClean="0"/>
              <a:t> &amp; </a:t>
            </a:r>
            <a:r>
              <a:rPr lang="fr-CA" sz="2200" b="1" dirty="0" err="1" smtClean="0"/>
              <a:t>Remodeling</a:t>
            </a:r>
            <a:r>
              <a:rPr lang="fr-CA" sz="2200" b="1" dirty="0" smtClean="0"/>
              <a:t>									Jacqueline </a:t>
            </a:r>
            <a:r>
              <a:rPr lang="fr-CA" sz="2200" b="1" dirty="0" err="1" smtClean="0"/>
              <a:t>Dubord</a:t>
            </a:r>
            <a:endParaRPr lang="fr-CA" sz="2200" b="1" dirty="0" smtClean="0"/>
          </a:p>
          <a:p>
            <a:r>
              <a:rPr lang="fr-CA" sz="2200" b="1" dirty="0" smtClean="0"/>
              <a:t>Hélène &amp; Jean-Guy Poirier		Jean-Yves &amp; Nicole Leblanc</a:t>
            </a:r>
          </a:p>
          <a:p>
            <a:r>
              <a:rPr lang="fr-CA" sz="2200" b="1" dirty="0" err="1" smtClean="0"/>
              <a:t>Dianne</a:t>
            </a:r>
            <a:r>
              <a:rPr lang="fr-CA" sz="2200" b="1" dirty="0" smtClean="0"/>
              <a:t> &amp; Ron </a:t>
            </a:r>
            <a:r>
              <a:rPr lang="fr-CA" sz="2200" b="1" dirty="0" err="1" smtClean="0"/>
              <a:t>Browne</a:t>
            </a:r>
            <a:endParaRPr lang="fr-CA" sz="2200" b="1" dirty="0"/>
          </a:p>
          <a:p>
            <a:endParaRPr lang="fr-CA" sz="2200" b="1" dirty="0" smtClean="0"/>
          </a:p>
          <a:p>
            <a:r>
              <a:rPr lang="fr-CA" sz="2200" b="1" dirty="0" smtClean="0"/>
              <a:t>						</a:t>
            </a:r>
          </a:p>
          <a:p>
            <a:endParaRPr lang="fr-CA" sz="2200" b="1" dirty="0"/>
          </a:p>
          <a:p>
            <a:r>
              <a:rPr lang="fr-CA" sz="2200" b="1" dirty="0" smtClean="0"/>
              <a:t>							</a:t>
            </a:r>
          </a:p>
          <a:p>
            <a:endParaRPr lang="fr-CA" sz="2200" b="1" dirty="0">
              <a:solidFill>
                <a:schemeClr val="bg2"/>
              </a:solidFill>
            </a:endParaRPr>
          </a:p>
          <a:p>
            <a:endParaRPr lang="fr-CA" sz="2100" b="1" dirty="0" smtClean="0">
              <a:solidFill>
                <a:schemeClr val="bg2"/>
              </a:solidFill>
            </a:endParaRPr>
          </a:p>
          <a:p>
            <a:pPr algn="ctr"/>
            <a:endParaRPr lang="fr-CA" sz="2200" b="1" dirty="0">
              <a:solidFill>
                <a:schemeClr val="bg2"/>
              </a:solidFill>
            </a:endParaRPr>
          </a:p>
          <a:p>
            <a:pPr algn="ctr"/>
            <a:endParaRPr lang="fr-CA" sz="2200" b="1" dirty="0" smtClean="0">
              <a:solidFill>
                <a:schemeClr val="bg2"/>
              </a:solidFill>
            </a:endParaRPr>
          </a:p>
          <a:p>
            <a:pPr algn="ctr"/>
            <a:endParaRPr lang="fr-CA" sz="2200" b="1" dirty="0">
              <a:solidFill>
                <a:schemeClr val="bg2"/>
              </a:solidFill>
            </a:endParaRPr>
          </a:p>
          <a:p>
            <a:pPr algn="ctr"/>
            <a:endParaRPr lang="fr-CA" sz="2200" b="1" dirty="0">
              <a:solidFill>
                <a:schemeClr val="bg2"/>
              </a:solidFill>
            </a:endParaRPr>
          </a:p>
        </p:txBody>
      </p:sp>
    </p:spTree>
    <p:extLst>
      <p:ext uri="{BB962C8B-B14F-4D97-AF65-F5344CB8AC3E}">
        <p14:creationId xmlns:p14="http://schemas.microsoft.com/office/powerpoint/2010/main" val="1712766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custDataLst>
              <p:tags r:id="rId1"/>
            </p:custDataLst>
          </p:nvPr>
        </p:nvPicPr>
        <p:blipFill>
          <a:blip r:embed="rId4"/>
          <a:stretch>
            <a:fillRect/>
          </a:stretch>
        </p:blipFill>
        <p:spPr>
          <a:xfrm>
            <a:off x="2578554" y="240484"/>
            <a:ext cx="6443526" cy="1562190"/>
          </a:xfrm>
          <a:prstGeom prst="rect">
            <a:avLst/>
          </a:prstGeom>
        </p:spPr>
      </p:pic>
      <p:sp>
        <p:nvSpPr>
          <p:cNvPr id="3" name="TextBox 2"/>
          <p:cNvSpPr txBox="1"/>
          <p:nvPr>
            <p:custDataLst>
              <p:tags r:id="rId2"/>
            </p:custDataLst>
          </p:nvPr>
        </p:nvSpPr>
        <p:spPr>
          <a:xfrm>
            <a:off x="1119460" y="2238538"/>
            <a:ext cx="9901646"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2400" b="1" dirty="0" err="1" smtClean="0">
                <a:solidFill>
                  <a:schemeClr val="bg2"/>
                </a:solidFill>
              </a:rPr>
              <a:t>Get</a:t>
            </a:r>
            <a:r>
              <a:rPr lang="fr-CA" sz="2400" b="1" dirty="0" smtClean="0">
                <a:solidFill>
                  <a:schemeClr val="bg2"/>
                </a:solidFill>
              </a:rPr>
              <a:t> </a:t>
            </a:r>
            <a:r>
              <a:rPr lang="fr-CA" sz="2400" b="1" dirty="0" err="1" smtClean="0">
                <a:solidFill>
                  <a:schemeClr val="bg2"/>
                </a:solidFill>
              </a:rPr>
              <a:t>involved</a:t>
            </a:r>
            <a:r>
              <a:rPr lang="fr-CA" sz="2400" b="1" dirty="0" smtClean="0">
                <a:solidFill>
                  <a:schemeClr val="bg2"/>
                </a:solidFill>
              </a:rPr>
              <a:t>, </a:t>
            </a:r>
            <a:r>
              <a:rPr lang="fr-CA" sz="2400" b="1" dirty="0" err="1" smtClean="0">
                <a:solidFill>
                  <a:schemeClr val="bg2"/>
                </a:solidFill>
              </a:rPr>
              <a:t>become</a:t>
            </a:r>
            <a:r>
              <a:rPr lang="fr-CA" sz="2400" b="1" dirty="0" smtClean="0">
                <a:solidFill>
                  <a:schemeClr val="bg2"/>
                </a:solidFill>
              </a:rPr>
              <a:t> a </a:t>
            </a:r>
            <a:r>
              <a:rPr lang="fr-CA" sz="2400" b="1" dirty="0" err="1" smtClean="0">
                <a:solidFill>
                  <a:schemeClr val="bg2"/>
                </a:solidFill>
              </a:rPr>
              <a:t>volunteer</a:t>
            </a:r>
            <a:r>
              <a:rPr lang="fr-CA" sz="2400" b="1" dirty="0" smtClean="0">
                <a:solidFill>
                  <a:schemeClr val="bg2"/>
                </a:solidFill>
              </a:rPr>
              <a:t> </a:t>
            </a:r>
            <a:r>
              <a:rPr lang="fr-CA" sz="2400" b="1" dirty="0">
                <a:solidFill>
                  <a:schemeClr val="bg2"/>
                </a:solidFill>
              </a:rPr>
              <a:t>!</a:t>
            </a:r>
            <a:endParaRPr lang="en-US" sz="2400" b="1" dirty="0" smtClean="0">
              <a:solidFill>
                <a:schemeClr val="bg2"/>
              </a:solidFill>
            </a:endParaRPr>
          </a:p>
          <a:p>
            <a:endParaRPr lang="en-US" b="1" dirty="0">
              <a:solidFill>
                <a:schemeClr val="bg2"/>
              </a:solidFill>
            </a:endParaRPr>
          </a:p>
          <a:p>
            <a:r>
              <a:rPr lang="en-US" b="1" dirty="0" smtClean="0">
                <a:solidFill>
                  <a:schemeClr val="bg2"/>
                </a:solidFill>
              </a:rPr>
              <a:t>The </a:t>
            </a:r>
            <a:r>
              <a:rPr lang="en-US" b="1" dirty="0">
                <a:solidFill>
                  <a:schemeClr val="bg2"/>
                </a:solidFill>
              </a:rPr>
              <a:t>Smooth Rock Falls Hospital Foundation is looking for volunteers to fill positions on the Board of Directors</a:t>
            </a:r>
            <a:r>
              <a:rPr lang="en-US" b="1" dirty="0" smtClean="0">
                <a:solidFill>
                  <a:schemeClr val="bg2"/>
                </a:solidFill>
              </a:rPr>
              <a:t>!</a:t>
            </a:r>
          </a:p>
          <a:p>
            <a:endParaRPr lang="en-US" b="1" dirty="0">
              <a:solidFill>
                <a:schemeClr val="bg2"/>
              </a:solidFill>
            </a:endParaRPr>
          </a:p>
          <a:p>
            <a:r>
              <a:rPr lang="en-US" b="1" dirty="0">
                <a:solidFill>
                  <a:schemeClr val="bg2"/>
                </a:solidFill>
              </a:rPr>
              <a:t>To join the Council, please send a letter to the foundation indicating your interest. Everyone who sits on the board must be bilingual</a:t>
            </a:r>
            <a:r>
              <a:rPr lang="en-US" b="1" dirty="0" smtClean="0">
                <a:solidFill>
                  <a:schemeClr val="bg2"/>
                </a:solidFill>
              </a:rPr>
              <a:t>.</a:t>
            </a:r>
          </a:p>
          <a:p>
            <a:endParaRPr lang="en-US" b="1" dirty="0">
              <a:solidFill>
                <a:schemeClr val="bg2"/>
              </a:solidFill>
            </a:endParaRPr>
          </a:p>
          <a:p>
            <a:r>
              <a:rPr lang="en-US" b="1" dirty="0">
                <a:solidFill>
                  <a:schemeClr val="bg2"/>
                </a:solidFill>
              </a:rPr>
              <a:t>Volunteering for the foundation is doing something different for the betterment of your community</a:t>
            </a:r>
            <a:r>
              <a:rPr lang="en-US" b="1" dirty="0" smtClean="0">
                <a:solidFill>
                  <a:schemeClr val="bg2"/>
                </a:solidFill>
              </a:rPr>
              <a:t>.</a:t>
            </a:r>
          </a:p>
          <a:p>
            <a:endParaRPr lang="en-US" b="1" dirty="0">
              <a:solidFill>
                <a:schemeClr val="bg2"/>
              </a:solidFill>
            </a:endParaRPr>
          </a:p>
          <a:p>
            <a:r>
              <a:rPr lang="en-US" b="1" dirty="0">
                <a:solidFill>
                  <a:schemeClr val="bg2"/>
                </a:solidFill>
              </a:rPr>
              <a:t>To contact us: fondation@srfhosp.ca or </a:t>
            </a:r>
            <a:r>
              <a:rPr lang="en-US" b="1" dirty="0" smtClean="0">
                <a:solidFill>
                  <a:schemeClr val="bg2"/>
                </a:solidFill>
              </a:rPr>
              <a:t>705-338-3323</a:t>
            </a:r>
            <a:endParaRPr lang="fr-CA" b="1" dirty="0" smtClean="0">
              <a:solidFill>
                <a:schemeClr val="bg2"/>
              </a:solidFill>
            </a:endParaRPr>
          </a:p>
          <a:p>
            <a:endParaRPr lang="fr-CA" dirty="0"/>
          </a:p>
          <a:p>
            <a:endParaRPr lang="fr-CA" b="1" dirty="0"/>
          </a:p>
        </p:txBody>
      </p:sp>
    </p:spTree>
    <p:extLst>
      <p:ext uri="{BB962C8B-B14F-4D97-AF65-F5344CB8AC3E}">
        <p14:creationId xmlns:p14="http://schemas.microsoft.com/office/powerpoint/2010/main" val="20947182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1906" y="1276949"/>
            <a:ext cx="7882128" cy="4154984"/>
          </a:xfrm>
          <a:prstGeom prst="rect">
            <a:avLst/>
          </a:prstGeom>
          <a:noFill/>
        </p:spPr>
        <p:txBody>
          <a:bodyPr wrap="square" rtlCol="0">
            <a:spAutoFit/>
          </a:bodyPr>
          <a:lstStyle/>
          <a:p>
            <a:pPr algn="ctr"/>
            <a:r>
              <a:rPr lang="en-CA" sz="3600" b="1" dirty="0" smtClean="0"/>
              <a:t>The Foundation members thank everyone for their ongoing support.  Our success is caused by your generosity!</a:t>
            </a:r>
          </a:p>
          <a:p>
            <a:endParaRPr lang="en-CA" sz="2400" b="1" dirty="0" smtClean="0"/>
          </a:p>
          <a:p>
            <a:endParaRPr lang="en-CA" sz="2400" b="1" dirty="0"/>
          </a:p>
          <a:p>
            <a:endParaRPr lang="en-CA" sz="2400" b="1" dirty="0"/>
          </a:p>
          <a:p>
            <a:endParaRPr lang="en-CA" sz="2400" b="1" dirty="0" smtClean="0"/>
          </a:p>
          <a:p>
            <a:r>
              <a:rPr lang="en-CA" sz="2400" b="1" dirty="0" smtClean="0"/>
              <a:t>This site will be updated on a regular basis</a:t>
            </a:r>
            <a:endParaRPr lang="fr-CA" sz="2400" b="1" dirty="0"/>
          </a:p>
        </p:txBody>
      </p:sp>
    </p:spTree>
    <p:extLst>
      <p:ext uri="{BB962C8B-B14F-4D97-AF65-F5344CB8AC3E}">
        <p14:creationId xmlns:p14="http://schemas.microsoft.com/office/powerpoint/2010/main" val="276645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751" y="1000898"/>
            <a:ext cx="8044249" cy="5262979"/>
          </a:xfrm>
          <a:prstGeom prst="rect">
            <a:avLst/>
          </a:prstGeom>
        </p:spPr>
        <p:txBody>
          <a:bodyPr wrap="square">
            <a:spAutoFit/>
          </a:bodyPr>
          <a:lstStyle/>
          <a:p>
            <a:pPr algn="ctr"/>
            <a:r>
              <a:rPr lang="fr-CA" sz="2800" b="1" dirty="0" err="1">
                <a:solidFill>
                  <a:schemeClr val="accent2"/>
                </a:solidFill>
              </a:rPr>
              <a:t>Board</a:t>
            </a:r>
            <a:r>
              <a:rPr lang="fr-CA" sz="2800" b="1" dirty="0">
                <a:solidFill>
                  <a:schemeClr val="accent2"/>
                </a:solidFill>
              </a:rPr>
              <a:t> of </a:t>
            </a:r>
            <a:r>
              <a:rPr lang="fr-CA" sz="2800" b="1" dirty="0" err="1">
                <a:solidFill>
                  <a:schemeClr val="accent2"/>
                </a:solidFill>
              </a:rPr>
              <a:t>Directors</a:t>
            </a:r>
            <a:r>
              <a:rPr lang="fr-CA" sz="2800" b="1" dirty="0">
                <a:solidFill>
                  <a:schemeClr val="accent2"/>
                </a:solidFill>
              </a:rPr>
              <a:t> </a:t>
            </a:r>
            <a:r>
              <a:rPr lang="fr-CA" sz="2800" b="1" dirty="0" err="1">
                <a:solidFill>
                  <a:schemeClr val="accent2"/>
                </a:solidFill>
              </a:rPr>
              <a:t>members</a:t>
            </a:r>
            <a:endParaRPr lang="fr-CA" sz="2800" b="1" dirty="0">
              <a:solidFill>
                <a:schemeClr val="accent2"/>
              </a:solidFill>
            </a:endParaRPr>
          </a:p>
          <a:p>
            <a:pPr algn="ctr"/>
            <a:r>
              <a:rPr lang="fr-CA" sz="2800" b="1" dirty="0">
                <a:solidFill>
                  <a:schemeClr val="accent1"/>
                </a:solidFill>
              </a:rPr>
              <a:t/>
            </a:r>
            <a:br>
              <a:rPr lang="fr-CA" sz="2800" b="1" dirty="0">
                <a:solidFill>
                  <a:schemeClr val="accent1"/>
                </a:solidFill>
              </a:rPr>
            </a:br>
            <a:r>
              <a:rPr lang="fr-CA" sz="2800" b="1" dirty="0" smtClean="0">
                <a:solidFill>
                  <a:schemeClr val="accent2"/>
                </a:solidFill>
              </a:rPr>
              <a:t>2021-2022</a:t>
            </a:r>
            <a:endParaRPr lang="fr-CA" sz="2800" b="1" dirty="0">
              <a:solidFill>
                <a:schemeClr val="accent2"/>
              </a:solidFill>
            </a:endParaRPr>
          </a:p>
          <a:p>
            <a:r>
              <a:rPr lang="fr-CA" sz="2800" dirty="0"/>
              <a:t/>
            </a:r>
            <a:br>
              <a:rPr lang="fr-CA" sz="2800" dirty="0"/>
            </a:br>
            <a:r>
              <a:rPr lang="fr-CA" sz="2800" dirty="0"/>
              <a:t>Marielle Cousineau, </a:t>
            </a:r>
            <a:r>
              <a:rPr lang="fr-CA" sz="2800" dirty="0" err="1"/>
              <a:t>chairperson</a:t>
            </a:r>
            <a:r>
              <a:rPr lang="fr-CA" sz="2800" dirty="0"/>
              <a:t/>
            </a:r>
            <a:br>
              <a:rPr lang="fr-CA" sz="2800" dirty="0"/>
            </a:br>
            <a:r>
              <a:rPr lang="fr-CA" sz="2800" dirty="0"/>
              <a:t>Melonie Loubert, vice-</a:t>
            </a:r>
            <a:r>
              <a:rPr lang="fr-CA" sz="2800" dirty="0" err="1"/>
              <a:t>chairperson</a:t>
            </a:r>
            <a:r>
              <a:rPr lang="fr-CA" sz="2800" dirty="0"/>
              <a:t/>
            </a:r>
            <a:br>
              <a:rPr lang="fr-CA" sz="2800" dirty="0"/>
            </a:br>
            <a:r>
              <a:rPr lang="fr-CA" sz="2800" dirty="0" err="1"/>
              <a:t>Mérianne</a:t>
            </a:r>
            <a:r>
              <a:rPr lang="fr-CA" sz="2800" dirty="0"/>
              <a:t> Latour, </a:t>
            </a:r>
            <a:r>
              <a:rPr lang="fr-CA" sz="2800" dirty="0" err="1" smtClean="0"/>
              <a:t>treasurer</a:t>
            </a:r>
            <a:r>
              <a:rPr lang="fr-CA" sz="2800" dirty="0"/>
              <a:t/>
            </a:r>
            <a:br>
              <a:rPr lang="fr-CA" sz="2800" dirty="0"/>
            </a:br>
            <a:r>
              <a:rPr lang="fr-CA" sz="2800" dirty="0"/>
              <a:t>Monique Pinard, </a:t>
            </a:r>
            <a:r>
              <a:rPr lang="fr-CA" sz="2800" dirty="0" err="1"/>
              <a:t>member</a:t>
            </a:r>
            <a:r>
              <a:rPr lang="fr-CA" sz="2800" dirty="0"/>
              <a:t/>
            </a:r>
            <a:br>
              <a:rPr lang="fr-CA" sz="2800" dirty="0"/>
            </a:br>
            <a:r>
              <a:rPr lang="fr-CA" sz="2800" dirty="0"/>
              <a:t>Carole Cloutier, </a:t>
            </a:r>
            <a:r>
              <a:rPr lang="fr-CA" sz="2800" dirty="0" err="1" smtClean="0"/>
              <a:t>secretary</a:t>
            </a:r>
            <a:endParaRPr lang="fr-CA" sz="2800" dirty="0" smtClean="0"/>
          </a:p>
          <a:p>
            <a:r>
              <a:rPr lang="fr-CA" sz="2800" dirty="0" smtClean="0"/>
              <a:t>Lina Arseneault, </a:t>
            </a:r>
            <a:r>
              <a:rPr lang="fr-CA" sz="2800" dirty="0" err="1" smtClean="0"/>
              <a:t>member</a:t>
            </a:r>
            <a:endParaRPr lang="fr-CA" sz="2800" dirty="0" smtClean="0"/>
          </a:p>
          <a:p>
            <a:r>
              <a:rPr lang="fr-CA" sz="2800" dirty="0" smtClean="0"/>
              <a:t>Hélène (Gervais) Gillissie, </a:t>
            </a:r>
            <a:r>
              <a:rPr lang="fr-CA" sz="2800" dirty="0" err="1" smtClean="0"/>
              <a:t>member</a:t>
            </a:r>
            <a:r>
              <a:rPr lang="fr-CA" sz="2800" dirty="0"/>
              <a:t/>
            </a:r>
            <a:br>
              <a:rPr lang="fr-CA" sz="2800" dirty="0"/>
            </a:br>
            <a:endParaRPr lang="fr-CA" sz="2800" dirty="0"/>
          </a:p>
        </p:txBody>
      </p:sp>
    </p:spTree>
    <p:extLst>
      <p:ext uri="{BB962C8B-B14F-4D97-AF65-F5344CB8AC3E}">
        <p14:creationId xmlns:p14="http://schemas.microsoft.com/office/powerpoint/2010/main" val="130972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245326" y="635726"/>
            <a:ext cx="8943702" cy="707886"/>
          </a:xfrm>
          <a:prstGeom prst="rect">
            <a:avLst/>
          </a:prstGeom>
          <a:noFill/>
        </p:spPr>
        <p:txBody>
          <a:bodyPr wrap="square" rtlCol="0">
            <a:spAutoFit/>
          </a:bodyPr>
          <a:lstStyle/>
          <a:p>
            <a:pPr algn="ctr"/>
            <a:r>
              <a:rPr lang="fr-CA" sz="4000" b="1" dirty="0" smtClean="0">
                <a:solidFill>
                  <a:schemeClr val="accent1"/>
                </a:solidFill>
              </a:rPr>
              <a:t>Recognition </a:t>
            </a:r>
            <a:r>
              <a:rPr lang="fr-CA" sz="4000" b="1" dirty="0" err="1" smtClean="0">
                <a:solidFill>
                  <a:schemeClr val="accent1"/>
                </a:solidFill>
              </a:rPr>
              <a:t>policy</a:t>
            </a:r>
            <a:endParaRPr lang="fr-CA" sz="4000" b="1" dirty="0">
              <a:solidFill>
                <a:schemeClr val="accent1"/>
              </a:solidFill>
            </a:endParaRPr>
          </a:p>
        </p:txBody>
      </p:sp>
      <p:sp>
        <p:nvSpPr>
          <p:cNvPr id="6" name="Rectangle 5"/>
          <p:cNvSpPr/>
          <p:nvPr>
            <p:custDataLst>
              <p:tags r:id="rId2"/>
            </p:custDataLst>
          </p:nvPr>
        </p:nvSpPr>
        <p:spPr>
          <a:xfrm>
            <a:off x="1001486" y="1689464"/>
            <a:ext cx="7977051" cy="3662541"/>
          </a:xfrm>
          <a:prstGeom prst="rect">
            <a:avLst/>
          </a:prstGeom>
        </p:spPr>
        <p:txBody>
          <a:bodyPr wrap="square">
            <a:spAutoFit/>
          </a:bodyPr>
          <a:lstStyle/>
          <a:p>
            <a:r>
              <a:rPr lang="fr-CA" sz="3600" b="1" dirty="0" smtClean="0">
                <a:solidFill>
                  <a:schemeClr val="accent1"/>
                </a:solidFill>
              </a:rPr>
              <a:t>Policy</a:t>
            </a:r>
          </a:p>
          <a:p>
            <a:endParaRPr lang="fr-CA" sz="3600" b="1" dirty="0" smtClean="0">
              <a:solidFill>
                <a:schemeClr val="bg2"/>
              </a:solidFill>
            </a:endParaRPr>
          </a:p>
          <a:p>
            <a:r>
              <a:rPr lang="en-CA" sz="2000" b="1" dirty="0"/>
              <a:t>The Smooth Rock Falls Hospital and its Foundation, the </a:t>
            </a:r>
            <a:r>
              <a:rPr lang="en-CA" sz="2000" b="1" dirty="0" err="1"/>
              <a:t>Fondation</a:t>
            </a:r>
            <a:r>
              <a:rPr lang="en-CA" sz="2000" b="1" dirty="0"/>
              <a:t> HSRFH Foundation recognizes donors for their gifts through formal and informal, personal and public expressions of appreciation. The Hospital and the Foundation recognizes the importance of the contributions to the Foundation and reiterates the right of donors to receive proper recognition and appreciation for their donations.</a:t>
            </a:r>
            <a:endParaRPr lang="fr-CA" sz="2000" b="1" dirty="0"/>
          </a:p>
          <a:p>
            <a:endParaRPr lang="fr-CA" sz="2000" b="1" dirty="0"/>
          </a:p>
        </p:txBody>
      </p:sp>
    </p:spTree>
    <p:extLst>
      <p:ext uri="{BB962C8B-B14F-4D97-AF65-F5344CB8AC3E}">
        <p14:creationId xmlns:p14="http://schemas.microsoft.com/office/powerpoint/2010/main" val="190901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624584" y="721505"/>
            <a:ext cx="7437120" cy="3970318"/>
          </a:xfrm>
          <a:prstGeom prst="rect">
            <a:avLst/>
          </a:prstGeom>
        </p:spPr>
        <p:txBody>
          <a:bodyPr wrap="square">
            <a:spAutoFit/>
          </a:bodyPr>
          <a:lstStyle/>
          <a:p>
            <a:r>
              <a:rPr lang="fr-CA" sz="3600" b="1" dirty="0" err="1" smtClean="0">
                <a:solidFill>
                  <a:schemeClr val="accent1"/>
                </a:solidFill>
              </a:rPr>
              <a:t>Procedure</a:t>
            </a:r>
            <a:endParaRPr lang="fr-CA" sz="3600" b="1" dirty="0" smtClean="0">
              <a:solidFill>
                <a:schemeClr val="accent1"/>
              </a:solidFill>
            </a:endParaRPr>
          </a:p>
          <a:p>
            <a:endParaRPr lang="fr-CA" sz="3600" b="1" dirty="0">
              <a:solidFill>
                <a:schemeClr val="bg2"/>
              </a:solidFill>
            </a:endParaRPr>
          </a:p>
          <a:p>
            <a:pPr lvl="0"/>
            <a:r>
              <a:rPr lang="en-CA" sz="2000" b="1" dirty="0" smtClean="0"/>
              <a:t>1. The </a:t>
            </a:r>
            <a:r>
              <a:rPr lang="en-CA" sz="2000" b="1" dirty="0"/>
              <a:t>foundation will acknowledge receipt of all gifts and or donations received in an effort to express gratitude and support for its foundation.</a:t>
            </a:r>
            <a:endParaRPr lang="fr-CA" sz="2000" b="1" dirty="0"/>
          </a:p>
          <a:p>
            <a:r>
              <a:rPr lang="en-CA" sz="2000" b="1" dirty="0"/>
              <a:t> </a:t>
            </a:r>
            <a:endParaRPr lang="fr-CA" sz="2000" b="1" dirty="0"/>
          </a:p>
          <a:p>
            <a:pPr lvl="0"/>
            <a:r>
              <a:rPr lang="en-CA" sz="2000" b="1" dirty="0" smtClean="0"/>
              <a:t>2. A </a:t>
            </a:r>
            <a:r>
              <a:rPr lang="en-CA" sz="2000" b="1" dirty="0"/>
              <a:t>wall size plaque is erected in a designated area of the hospital as a wall of recognition. </a:t>
            </a:r>
            <a:endParaRPr lang="fr-CA" sz="2000" b="1" dirty="0"/>
          </a:p>
          <a:p>
            <a:r>
              <a:rPr lang="en-CA" sz="2000" b="1" dirty="0"/>
              <a:t> </a:t>
            </a:r>
            <a:endParaRPr lang="fr-CA" sz="2000" b="1" dirty="0"/>
          </a:p>
          <a:p>
            <a:pPr lvl="0"/>
            <a:r>
              <a:rPr lang="en-CA" sz="2000" b="1" dirty="0" smtClean="0"/>
              <a:t>3. Donor </a:t>
            </a:r>
            <a:r>
              <a:rPr lang="en-CA" sz="2000" b="1" dirty="0"/>
              <a:t>Recognition Guidelines will be as follows:</a:t>
            </a:r>
            <a:endParaRPr lang="fr-CA" sz="2000" b="1" dirty="0"/>
          </a:p>
          <a:p>
            <a:endParaRPr lang="fr-CA" sz="2000" b="1" dirty="0"/>
          </a:p>
        </p:txBody>
      </p:sp>
    </p:spTree>
    <p:extLst>
      <p:ext uri="{BB962C8B-B14F-4D97-AF65-F5344CB8AC3E}">
        <p14:creationId xmlns:p14="http://schemas.microsoft.com/office/powerpoint/2010/main" val="3054698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53555</TotalTime>
  <Words>8676</Words>
  <Application>Microsoft Office PowerPoint</Application>
  <PresentationFormat>Widescreen</PresentationFormat>
  <Paragraphs>829</Paragraphs>
  <Slides>69</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Black</vt:lpstr>
      <vt:lpstr>Calibri</vt:lpstr>
      <vt:lpstr>Century Gothic</vt:lpstr>
      <vt:lpstr>Times New Roman</vt:lpstr>
      <vt:lpstr>Trebuchet MS</vt:lpstr>
      <vt:lpstr>Wingdings 3</vt:lpstr>
      <vt:lpstr>Slice</vt:lpstr>
      <vt:lpstr>PowerPoint Presentation</vt:lpstr>
      <vt:lpstr>          Welcome to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la</dc:title>
  <dc:creator>Main</dc:creator>
  <cp:lastModifiedBy>Main</cp:lastModifiedBy>
  <cp:revision>632</cp:revision>
  <dcterms:created xsi:type="dcterms:W3CDTF">2019-10-31T21:12:03Z</dcterms:created>
  <dcterms:modified xsi:type="dcterms:W3CDTF">2023-05-17T17:50:44Z</dcterms:modified>
</cp:coreProperties>
</file>